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21396325" cy="3026727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056" userDrawn="1">
          <p15:clr>
            <a:srgbClr val="A4A3A4"/>
          </p15:clr>
        </p15:guide>
        <p15:guide id="2" pos="2036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 snapToGrid="0" snapToObjects="1">
      <p:cViewPr>
        <p:scale>
          <a:sx n="36" d="100"/>
          <a:sy n="36" d="100"/>
        </p:scale>
        <p:origin x="1101" y="-2499"/>
      </p:cViewPr>
      <p:guideLst>
        <p:guide orient="horz" pos="3056"/>
        <p:guide pos="2036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D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25899E4-CC37-4464-BA3A-E786E109D223}" type="datetimeFigureOut">
              <a:rPr lang="en-ID" smtClean="0"/>
              <a:t>02/01/2025</a:t>
            </a:fld>
            <a:endParaRPr lang="en-ID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338388" y="1143000"/>
            <a:ext cx="21812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D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6D47BB1-F0C7-4377-85E9-76D7392AC3AE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8445605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D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6D47BB1-F0C7-4377-85E9-76D7392AC3AE}" type="slidenum">
              <a:rPr lang="en-ID" smtClean="0"/>
              <a:t>1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4582462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84801" y="3013703"/>
            <a:ext cx="5494409" cy="20795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69601" y="5497424"/>
            <a:ext cx="4524808" cy="2479231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2319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463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96958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29277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6159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9391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2623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5855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686408" y="388504"/>
            <a:ext cx="1454402" cy="827757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23200" y="388504"/>
            <a:ext cx="4255474" cy="827757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0612" y="6234009"/>
            <a:ext cx="5494409" cy="1926793"/>
          </a:xfrm>
        </p:spPr>
        <p:txBody>
          <a:bodyPr anchor="t"/>
          <a:lstStyle>
            <a:lvl1pPr algn="l">
              <a:defRPr sz="2828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0612" y="4111841"/>
            <a:ext cx="5494409" cy="2122167"/>
          </a:xfrm>
        </p:spPr>
        <p:txBody>
          <a:bodyPr anchor="b"/>
          <a:lstStyle>
            <a:lvl1pPr marL="0" indent="0">
              <a:buNone/>
              <a:defRPr sz="1414">
                <a:solidFill>
                  <a:schemeClr val="tx1">
                    <a:tint val="75000"/>
                  </a:schemeClr>
                </a:solidFill>
              </a:defRPr>
            </a:lvl1pPr>
            <a:lvl2pPr marL="323195" indent="0">
              <a:buNone/>
              <a:defRPr sz="1272">
                <a:solidFill>
                  <a:schemeClr val="tx1">
                    <a:tint val="75000"/>
                  </a:schemeClr>
                </a:solidFill>
              </a:defRPr>
            </a:lvl2pPr>
            <a:lvl3pPr marL="646389" indent="0">
              <a:buNone/>
              <a:defRPr sz="1131">
                <a:solidFill>
                  <a:schemeClr val="tx1">
                    <a:tint val="75000"/>
                  </a:schemeClr>
                </a:solidFill>
              </a:defRPr>
            </a:lvl3pPr>
            <a:lvl4pPr marL="969584" indent="0">
              <a:buNone/>
              <a:defRPr sz="990">
                <a:solidFill>
                  <a:schemeClr val="tx1">
                    <a:tint val="75000"/>
                  </a:schemeClr>
                </a:solidFill>
              </a:defRPr>
            </a:lvl4pPr>
            <a:lvl5pPr marL="1292779" indent="0">
              <a:buNone/>
              <a:defRPr sz="990">
                <a:solidFill>
                  <a:schemeClr val="tx1">
                    <a:tint val="75000"/>
                  </a:schemeClr>
                </a:solidFill>
              </a:defRPr>
            </a:lvl5pPr>
            <a:lvl6pPr marL="1615973" indent="0">
              <a:buNone/>
              <a:defRPr sz="990">
                <a:solidFill>
                  <a:schemeClr val="tx1">
                    <a:tint val="75000"/>
                  </a:schemeClr>
                </a:solidFill>
              </a:defRPr>
            </a:lvl6pPr>
            <a:lvl7pPr marL="1939168" indent="0">
              <a:buNone/>
              <a:defRPr sz="990">
                <a:solidFill>
                  <a:schemeClr val="tx1">
                    <a:tint val="75000"/>
                  </a:schemeClr>
                </a:solidFill>
              </a:defRPr>
            </a:lvl7pPr>
            <a:lvl8pPr marL="2262363" indent="0">
              <a:buNone/>
              <a:defRPr sz="990">
                <a:solidFill>
                  <a:schemeClr val="tx1">
                    <a:tint val="75000"/>
                  </a:schemeClr>
                </a:solidFill>
              </a:defRPr>
            </a:lvl8pPr>
            <a:lvl9pPr marL="2585557" indent="0">
              <a:buNone/>
              <a:defRPr sz="99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23201" y="2263646"/>
            <a:ext cx="2854938" cy="6402434"/>
          </a:xfrm>
        </p:spPr>
        <p:txBody>
          <a:bodyPr/>
          <a:lstStyle>
            <a:lvl1pPr>
              <a:defRPr sz="1979"/>
            </a:lvl1pPr>
            <a:lvl2pPr>
              <a:defRPr sz="1697"/>
            </a:lvl2pPr>
            <a:lvl3pPr>
              <a:defRPr sz="1414"/>
            </a:lvl3pPr>
            <a:lvl4pPr>
              <a:defRPr sz="1272"/>
            </a:lvl4pPr>
            <a:lvl5pPr>
              <a:defRPr sz="1272"/>
            </a:lvl5pPr>
            <a:lvl6pPr>
              <a:defRPr sz="1272"/>
            </a:lvl6pPr>
            <a:lvl7pPr>
              <a:defRPr sz="1272"/>
            </a:lvl7pPr>
            <a:lvl8pPr>
              <a:defRPr sz="1272"/>
            </a:lvl8pPr>
            <a:lvl9pPr>
              <a:defRPr sz="1272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285872" y="2263646"/>
            <a:ext cx="2854938" cy="6402434"/>
          </a:xfrm>
        </p:spPr>
        <p:txBody>
          <a:bodyPr/>
          <a:lstStyle>
            <a:lvl1pPr>
              <a:defRPr sz="1979"/>
            </a:lvl1pPr>
            <a:lvl2pPr>
              <a:defRPr sz="1697"/>
            </a:lvl2pPr>
            <a:lvl3pPr>
              <a:defRPr sz="1414"/>
            </a:lvl3pPr>
            <a:lvl4pPr>
              <a:defRPr sz="1272"/>
            </a:lvl4pPr>
            <a:lvl5pPr>
              <a:defRPr sz="1272"/>
            </a:lvl5pPr>
            <a:lvl6pPr>
              <a:defRPr sz="1272"/>
            </a:lvl6pPr>
            <a:lvl7pPr>
              <a:defRPr sz="1272"/>
            </a:lvl7pPr>
            <a:lvl8pPr>
              <a:defRPr sz="1272"/>
            </a:lvl8pPr>
            <a:lvl9pPr>
              <a:defRPr sz="1272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3200" y="2171573"/>
            <a:ext cx="2856061" cy="905008"/>
          </a:xfrm>
        </p:spPr>
        <p:txBody>
          <a:bodyPr anchor="b"/>
          <a:lstStyle>
            <a:lvl1pPr marL="0" indent="0">
              <a:buNone/>
              <a:defRPr sz="1697" b="1"/>
            </a:lvl1pPr>
            <a:lvl2pPr marL="323195" indent="0">
              <a:buNone/>
              <a:defRPr sz="1414" b="1"/>
            </a:lvl2pPr>
            <a:lvl3pPr marL="646389" indent="0">
              <a:buNone/>
              <a:defRPr sz="1272" b="1"/>
            </a:lvl3pPr>
            <a:lvl4pPr marL="969584" indent="0">
              <a:buNone/>
              <a:defRPr sz="1131" b="1"/>
            </a:lvl4pPr>
            <a:lvl5pPr marL="1292779" indent="0">
              <a:buNone/>
              <a:defRPr sz="1131" b="1"/>
            </a:lvl5pPr>
            <a:lvl6pPr marL="1615973" indent="0">
              <a:buNone/>
              <a:defRPr sz="1131" b="1"/>
            </a:lvl6pPr>
            <a:lvl7pPr marL="1939168" indent="0">
              <a:buNone/>
              <a:defRPr sz="1131" b="1"/>
            </a:lvl7pPr>
            <a:lvl8pPr marL="2262363" indent="0">
              <a:buNone/>
              <a:defRPr sz="1131" b="1"/>
            </a:lvl8pPr>
            <a:lvl9pPr marL="2585557" indent="0">
              <a:buNone/>
              <a:defRPr sz="1131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23200" y="3076582"/>
            <a:ext cx="2856061" cy="5589498"/>
          </a:xfrm>
        </p:spPr>
        <p:txBody>
          <a:bodyPr/>
          <a:lstStyle>
            <a:lvl1pPr>
              <a:defRPr sz="1697"/>
            </a:lvl1pPr>
            <a:lvl2pPr>
              <a:defRPr sz="1414"/>
            </a:lvl2pPr>
            <a:lvl3pPr>
              <a:defRPr sz="1272"/>
            </a:lvl3pPr>
            <a:lvl4pPr>
              <a:defRPr sz="1131"/>
            </a:lvl4pPr>
            <a:lvl5pPr>
              <a:defRPr sz="1131"/>
            </a:lvl5pPr>
            <a:lvl6pPr>
              <a:defRPr sz="1131"/>
            </a:lvl6pPr>
            <a:lvl7pPr>
              <a:defRPr sz="1131"/>
            </a:lvl7pPr>
            <a:lvl8pPr>
              <a:defRPr sz="1131"/>
            </a:lvl8pPr>
            <a:lvl9pPr>
              <a:defRPr sz="1131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283628" y="2171573"/>
            <a:ext cx="2857183" cy="905008"/>
          </a:xfrm>
        </p:spPr>
        <p:txBody>
          <a:bodyPr anchor="b"/>
          <a:lstStyle>
            <a:lvl1pPr marL="0" indent="0">
              <a:buNone/>
              <a:defRPr sz="1697" b="1"/>
            </a:lvl1pPr>
            <a:lvl2pPr marL="323195" indent="0">
              <a:buNone/>
              <a:defRPr sz="1414" b="1"/>
            </a:lvl2pPr>
            <a:lvl3pPr marL="646389" indent="0">
              <a:buNone/>
              <a:defRPr sz="1272" b="1"/>
            </a:lvl3pPr>
            <a:lvl4pPr marL="969584" indent="0">
              <a:buNone/>
              <a:defRPr sz="1131" b="1"/>
            </a:lvl4pPr>
            <a:lvl5pPr marL="1292779" indent="0">
              <a:buNone/>
              <a:defRPr sz="1131" b="1"/>
            </a:lvl5pPr>
            <a:lvl6pPr marL="1615973" indent="0">
              <a:buNone/>
              <a:defRPr sz="1131" b="1"/>
            </a:lvl6pPr>
            <a:lvl7pPr marL="1939168" indent="0">
              <a:buNone/>
              <a:defRPr sz="1131" b="1"/>
            </a:lvl7pPr>
            <a:lvl8pPr marL="2262363" indent="0">
              <a:buNone/>
              <a:defRPr sz="1131" b="1"/>
            </a:lvl8pPr>
            <a:lvl9pPr marL="2585557" indent="0">
              <a:buNone/>
              <a:defRPr sz="1131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283628" y="3076582"/>
            <a:ext cx="2857183" cy="5589498"/>
          </a:xfrm>
        </p:spPr>
        <p:txBody>
          <a:bodyPr/>
          <a:lstStyle>
            <a:lvl1pPr>
              <a:defRPr sz="1697"/>
            </a:lvl1pPr>
            <a:lvl2pPr>
              <a:defRPr sz="1414"/>
            </a:lvl2pPr>
            <a:lvl3pPr>
              <a:defRPr sz="1272"/>
            </a:lvl3pPr>
            <a:lvl4pPr>
              <a:defRPr sz="1131"/>
            </a:lvl4pPr>
            <a:lvl5pPr>
              <a:defRPr sz="1131"/>
            </a:lvl5pPr>
            <a:lvl6pPr>
              <a:defRPr sz="1131"/>
            </a:lvl6pPr>
            <a:lvl7pPr>
              <a:defRPr sz="1131"/>
            </a:lvl7pPr>
            <a:lvl8pPr>
              <a:defRPr sz="1131"/>
            </a:lvl8pPr>
            <a:lvl9pPr>
              <a:defRPr sz="1131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201" y="386257"/>
            <a:ext cx="2126615" cy="1643838"/>
          </a:xfrm>
        </p:spPr>
        <p:txBody>
          <a:bodyPr anchor="b"/>
          <a:lstStyle>
            <a:lvl1pPr algn="l">
              <a:defRPr sz="1414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27249" y="386258"/>
            <a:ext cx="3613562" cy="8279823"/>
          </a:xfrm>
        </p:spPr>
        <p:txBody>
          <a:bodyPr/>
          <a:lstStyle>
            <a:lvl1pPr>
              <a:defRPr sz="2262"/>
            </a:lvl1pPr>
            <a:lvl2pPr>
              <a:defRPr sz="1979"/>
            </a:lvl2pPr>
            <a:lvl3pPr>
              <a:defRPr sz="1697"/>
            </a:lvl3pPr>
            <a:lvl4pPr>
              <a:defRPr sz="1414"/>
            </a:lvl4pPr>
            <a:lvl5pPr>
              <a:defRPr sz="1414"/>
            </a:lvl5pPr>
            <a:lvl6pPr>
              <a:defRPr sz="1414"/>
            </a:lvl6pPr>
            <a:lvl7pPr>
              <a:defRPr sz="1414"/>
            </a:lvl7pPr>
            <a:lvl8pPr>
              <a:defRPr sz="1414"/>
            </a:lvl8pPr>
            <a:lvl9pPr>
              <a:defRPr sz="1414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23201" y="2030095"/>
            <a:ext cx="2126615" cy="6635985"/>
          </a:xfrm>
        </p:spPr>
        <p:txBody>
          <a:bodyPr/>
          <a:lstStyle>
            <a:lvl1pPr marL="0" indent="0">
              <a:buNone/>
              <a:defRPr sz="990"/>
            </a:lvl1pPr>
            <a:lvl2pPr marL="323195" indent="0">
              <a:buNone/>
              <a:defRPr sz="848"/>
            </a:lvl2pPr>
            <a:lvl3pPr marL="646389" indent="0">
              <a:buNone/>
              <a:defRPr sz="707"/>
            </a:lvl3pPr>
            <a:lvl4pPr marL="969584" indent="0">
              <a:buNone/>
              <a:defRPr sz="636"/>
            </a:lvl4pPr>
            <a:lvl5pPr marL="1292779" indent="0">
              <a:buNone/>
              <a:defRPr sz="636"/>
            </a:lvl5pPr>
            <a:lvl6pPr marL="1615973" indent="0">
              <a:buNone/>
              <a:defRPr sz="636"/>
            </a:lvl6pPr>
            <a:lvl7pPr marL="1939168" indent="0">
              <a:buNone/>
              <a:defRPr sz="636"/>
            </a:lvl7pPr>
            <a:lvl8pPr marL="2262363" indent="0">
              <a:buNone/>
              <a:defRPr sz="636"/>
            </a:lvl8pPr>
            <a:lvl9pPr marL="2585557" indent="0">
              <a:buNone/>
              <a:defRPr sz="636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66991" y="6790937"/>
            <a:ext cx="3878407" cy="801708"/>
          </a:xfrm>
        </p:spPr>
        <p:txBody>
          <a:bodyPr anchor="b"/>
          <a:lstStyle>
            <a:lvl1pPr algn="l">
              <a:defRPr sz="1414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266991" y="866832"/>
            <a:ext cx="3878407" cy="5820803"/>
          </a:xfrm>
        </p:spPr>
        <p:txBody>
          <a:bodyPr/>
          <a:lstStyle>
            <a:lvl1pPr marL="0" indent="0">
              <a:buNone/>
              <a:defRPr sz="2262"/>
            </a:lvl1pPr>
            <a:lvl2pPr marL="323195" indent="0">
              <a:buNone/>
              <a:defRPr sz="1979"/>
            </a:lvl2pPr>
            <a:lvl3pPr marL="646389" indent="0">
              <a:buNone/>
              <a:defRPr sz="1697"/>
            </a:lvl3pPr>
            <a:lvl4pPr marL="969584" indent="0">
              <a:buNone/>
              <a:defRPr sz="1414"/>
            </a:lvl4pPr>
            <a:lvl5pPr marL="1292779" indent="0">
              <a:buNone/>
              <a:defRPr sz="1414"/>
            </a:lvl5pPr>
            <a:lvl6pPr marL="1615973" indent="0">
              <a:buNone/>
              <a:defRPr sz="1414"/>
            </a:lvl6pPr>
            <a:lvl7pPr marL="1939168" indent="0">
              <a:buNone/>
              <a:defRPr sz="1414"/>
            </a:lvl7pPr>
            <a:lvl8pPr marL="2262363" indent="0">
              <a:buNone/>
              <a:defRPr sz="1414"/>
            </a:lvl8pPr>
            <a:lvl9pPr marL="2585557" indent="0">
              <a:buNone/>
              <a:defRPr sz="1414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66991" y="7592645"/>
            <a:ext cx="3878407" cy="1138559"/>
          </a:xfrm>
        </p:spPr>
        <p:txBody>
          <a:bodyPr/>
          <a:lstStyle>
            <a:lvl1pPr marL="0" indent="0">
              <a:buNone/>
              <a:defRPr sz="990"/>
            </a:lvl1pPr>
            <a:lvl2pPr marL="323195" indent="0">
              <a:buNone/>
              <a:defRPr sz="848"/>
            </a:lvl2pPr>
            <a:lvl3pPr marL="646389" indent="0">
              <a:buNone/>
              <a:defRPr sz="707"/>
            </a:lvl3pPr>
            <a:lvl4pPr marL="969584" indent="0">
              <a:buNone/>
              <a:defRPr sz="636"/>
            </a:lvl4pPr>
            <a:lvl5pPr marL="1292779" indent="0">
              <a:buNone/>
              <a:defRPr sz="636"/>
            </a:lvl5pPr>
            <a:lvl6pPr marL="1615973" indent="0">
              <a:buNone/>
              <a:defRPr sz="636"/>
            </a:lvl6pPr>
            <a:lvl7pPr marL="1939168" indent="0">
              <a:buNone/>
              <a:defRPr sz="636"/>
            </a:lvl7pPr>
            <a:lvl8pPr marL="2262363" indent="0">
              <a:buNone/>
              <a:defRPr sz="636"/>
            </a:lvl8pPr>
            <a:lvl9pPr marL="2585557" indent="0">
              <a:buNone/>
              <a:defRPr sz="636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23200" y="388503"/>
            <a:ext cx="5817610" cy="16168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3200" y="2263646"/>
            <a:ext cx="5817610" cy="640243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23201" y="8991704"/>
            <a:ext cx="1508269" cy="51650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4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08537" y="8991704"/>
            <a:ext cx="2046937" cy="51650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4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32541" y="8991704"/>
            <a:ext cx="1508269" cy="51650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4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323195" rtl="0" eaLnBrk="1" latinLnBrk="0" hangingPunct="1">
        <a:spcBef>
          <a:spcPct val="0"/>
        </a:spcBef>
        <a:buNone/>
        <a:defRPr sz="311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42396" indent="-242396" algn="l" defTabSz="323195" rtl="0" eaLnBrk="1" latinLnBrk="0" hangingPunct="1">
        <a:spcBef>
          <a:spcPct val="20000"/>
        </a:spcBef>
        <a:buFont typeface="Arial"/>
        <a:buChar char="•"/>
        <a:defRPr sz="2262" kern="1200">
          <a:solidFill>
            <a:schemeClr val="tx1"/>
          </a:solidFill>
          <a:latin typeface="+mn-lt"/>
          <a:ea typeface="+mn-ea"/>
          <a:cs typeface="+mn-cs"/>
        </a:defRPr>
      </a:lvl1pPr>
      <a:lvl2pPr marL="525191" indent="-201997" algn="l" defTabSz="323195" rtl="0" eaLnBrk="1" latinLnBrk="0" hangingPunct="1">
        <a:spcBef>
          <a:spcPct val="20000"/>
        </a:spcBef>
        <a:buFont typeface="Arial"/>
        <a:buChar char="–"/>
        <a:defRPr sz="1979" kern="1200">
          <a:solidFill>
            <a:schemeClr val="tx1"/>
          </a:solidFill>
          <a:latin typeface="+mn-lt"/>
          <a:ea typeface="+mn-ea"/>
          <a:cs typeface="+mn-cs"/>
        </a:defRPr>
      </a:lvl2pPr>
      <a:lvl3pPr marL="807987" indent="-161597" algn="l" defTabSz="323195" rtl="0" eaLnBrk="1" latinLnBrk="0" hangingPunct="1">
        <a:spcBef>
          <a:spcPct val="20000"/>
        </a:spcBef>
        <a:buFont typeface="Arial"/>
        <a:buChar char="•"/>
        <a:defRPr sz="1697" kern="1200">
          <a:solidFill>
            <a:schemeClr val="tx1"/>
          </a:solidFill>
          <a:latin typeface="+mn-lt"/>
          <a:ea typeface="+mn-ea"/>
          <a:cs typeface="+mn-cs"/>
        </a:defRPr>
      </a:lvl3pPr>
      <a:lvl4pPr marL="1131181" indent="-161597" algn="l" defTabSz="323195" rtl="0" eaLnBrk="1" latinLnBrk="0" hangingPunct="1">
        <a:spcBef>
          <a:spcPct val="20000"/>
        </a:spcBef>
        <a:buFont typeface="Arial"/>
        <a:buChar char="–"/>
        <a:defRPr sz="1414" kern="1200">
          <a:solidFill>
            <a:schemeClr val="tx1"/>
          </a:solidFill>
          <a:latin typeface="+mn-lt"/>
          <a:ea typeface="+mn-ea"/>
          <a:cs typeface="+mn-cs"/>
        </a:defRPr>
      </a:lvl4pPr>
      <a:lvl5pPr marL="1454376" indent="-161597" algn="l" defTabSz="323195" rtl="0" eaLnBrk="1" latinLnBrk="0" hangingPunct="1">
        <a:spcBef>
          <a:spcPct val="20000"/>
        </a:spcBef>
        <a:buFont typeface="Arial"/>
        <a:buChar char="»"/>
        <a:defRPr sz="1414" kern="1200">
          <a:solidFill>
            <a:schemeClr val="tx1"/>
          </a:solidFill>
          <a:latin typeface="+mn-lt"/>
          <a:ea typeface="+mn-ea"/>
          <a:cs typeface="+mn-cs"/>
        </a:defRPr>
      </a:lvl5pPr>
      <a:lvl6pPr marL="1777571" indent="-161597" algn="l" defTabSz="323195" rtl="0" eaLnBrk="1" latinLnBrk="0" hangingPunct="1">
        <a:spcBef>
          <a:spcPct val="20000"/>
        </a:spcBef>
        <a:buFont typeface="Arial"/>
        <a:buChar char="•"/>
        <a:defRPr sz="1414" kern="1200">
          <a:solidFill>
            <a:schemeClr val="tx1"/>
          </a:solidFill>
          <a:latin typeface="+mn-lt"/>
          <a:ea typeface="+mn-ea"/>
          <a:cs typeface="+mn-cs"/>
        </a:defRPr>
      </a:lvl6pPr>
      <a:lvl7pPr marL="2100765" indent="-161597" algn="l" defTabSz="323195" rtl="0" eaLnBrk="1" latinLnBrk="0" hangingPunct="1">
        <a:spcBef>
          <a:spcPct val="20000"/>
        </a:spcBef>
        <a:buFont typeface="Arial"/>
        <a:buChar char="•"/>
        <a:defRPr sz="1414" kern="1200">
          <a:solidFill>
            <a:schemeClr val="tx1"/>
          </a:solidFill>
          <a:latin typeface="+mn-lt"/>
          <a:ea typeface="+mn-ea"/>
          <a:cs typeface="+mn-cs"/>
        </a:defRPr>
      </a:lvl7pPr>
      <a:lvl8pPr marL="2423960" indent="-161597" algn="l" defTabSz="323195" rtl="0" eaLnBrk="1" latinLnBrk="0" hangingPunct="1">
        <a:spcBef>
          <a:spcPct val="20000"/>
        </a:spcBef>
        <a:buFont typeface="Arial"/>
        <a:buChar char="•"/>
        <a:defRPr sz="1414" kern="1200">
          <a:solidFill>
            <a:schemeClr val="tx1"/>
          </a:solidFill>
          <a:latin typeface="+mn-lt"/>
          <a:ea typeface="+mn-ea"/>
          <a:cs typeface="+mn-cs"/>
        </a:defRPr>
      </a:lvl8pPr>
      <a:lvl9pPr marL="2747155" indent="-161597" algn="l" defTabSz="323195" rtl="0" eaLnBrk="1" latinLnBrk="0" hangingPunct="1">
        <a:spcBef>
          <a:spcPct val="20000"/>
        </a:spcBef>
        <a:buFont typeface="Arial"/>
        <a:buChar char="•"/>
        <a:defRPr sz="141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23195" rtl="0" eaLnBrk="1" latinLnBrk="0" hangingPunct="1">
        <a:defRPr sz="1272" kern="1200">
          <a:solidFill>
            <a:schemeClr val="tx1"/>
          </a:solidFill>
          <a:latin typeface="+mn-lt"/>
          <a:ea typeface="+mn-ea"/>
          <a:cs typeface="+mn-cs"/>
        </a:defRPr>
      </a:lvl1pPr>
      <a:lvl2pPr marL="323195" algn="l" defTabSz="323195" rtl="0" eaLnBrk="1" latinLnBrk="0" hangingPunct="1">
        <a:defRPr sz="1272" kern="1200">
          <a:solidFill>
            <a:schemeClr val="tx1"/>
          </a:solidFill>
          <a:latin typeface="+mn-lt"/>
          <a:ea typeface="+mn-ea"/>
          <a:cs typeface="+mn-cs"/>
        </a:defRPr>
      </a:lvl2pPr>
      <a:lvl3pPr marL="646389" algn="l" defTabSz="323195" rtl="0" eaLnBrk="1" latinLnBrk="0" hangingPunct="1">
        <a:defRPr sz="1272" kern="1200">
          <a:solidFill>
            <a:schemeClr val="tx1"/>
          </a:solidFill>
          <a:latin typeface="+mn-lt"/>
          <a:ea typeface="+mn-ea"/>
          <a:cs typeface="+mn-cs"/>
        </a:defRPr>
      </a:lvl3pPr>
      <a:lvl4pPr marL="969584" algn="l" defTabSz="323195" rtl="0" eaLnBrk="1" latinLnBrk="0" hangingPunct="1">
        <a:defRPr sz="1272" kern="1200">
          <a:solidFill>
            <a:schemeClr val="tx1"/>
          </a:solidFill>
          <a:latin typeface="+mn-lt"/>
          <a:ea typeface="+mn-ea"/>
          <a:cs typeface="+mn-cs"/>
        </a:defRPr>
      </a:lvl4pPr>
      <a:lvl5pPr marL="1292779" algn="l" defTabSz="323195" rtl="0" eaLnBrk="1" latinLnBrk="0" hangingPunct="1">
        <a:defRPr sz="1272" kern="1200">
          <a:solidFill>
            <a:schemeClr val="tx1"/>
          </a:solidFill>
          <a:latin typeface="+mn-lt"/>
          <a:ea typeface="+mn-ea"/>
          <a:cs typeface="+mn-cs"/>
        </a:defRPr>
      </a:lvl5pPr>
      <a:lvl6pPr marL="1615973" algn="l" defTabSz="323195" rtl="0" eaLnBrk="1" latinLnBrk="0" hangingPunct="1">
        <a:defRPr sz="1272" kern="1200">
          <a:solidFill>
            <a:schemeClr val="tx1"/>
          </a:solidFill>
          <a:latin typeface="+mn-lt"/>
          <a:ea typeface="+mn-ea"/>
          <a:cs typeface="+mn-cs"/>
        </a:defRPr>
      </a:lvl6pPr>
      <a:lvl7pPr marL="1939168" algn="l" defTabSz="323195" rtl="0" eaLnBrk="1" latinLnBrk="0" hangingPunct="1">
        <a:defRPr sz="1272" kern="1200">
          <a:solidFill>
            <a:schemeClr val="tx1"/>
          </a:solidFill>
          <a:latin typeface="+mn-lt"/>
          <a:ea typeface="+mn-ea"/>
          <a:cs typeface="+mn-cs"/>
        </a:defRPr>
      </a:lvl7pPr>
      <a:lvl8pPr marL="2262363" algn="l" defTabSz="323195" rtl="0" eaLnBrk="1" latinLnBrk="0" hangingPunct="1">
        <a:defRPr sz="1272" kern="1200">
          <a:solidFill>
            <a:schemeClr val="tx1"/>
          </a:solidFill>
          <a:latin typeface="+mn-lt"/>
          <a:ea typeface="+mn-ea"/>
          <a:cs typeface="+mn-cs"/>
        </a:defRPr>
      </a:lvl8pPr>
      <a:lvl9pPr marL="2585557" algn="l" defTabSz="323195" rtl="0" eaLnBrk="1" latinLnBrk="0" hangingPunct="1">
        <a:defRPr sz="127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952786" y="1588825"/>
            <a:ext cx="17559580" cy="1200329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 algn="ctr">
              <a:defRPr sz="9000" b="1">
                <a:solidFill>
                  <a:srgbClr val="003366"/>
                </a:solidFill>
              </a:defRPr>
            </a:pPr>
            <a:r>
              <a:rPr sz="7200" dirty="0" err="1">
                <a:latin typeface="Helvetica" panose="020B0604020202020204" pitchFamily="34" charset="0"/>
                <a:ea typeface="Sans Serif Collection" panose="020B0502040504020204" pitchFamily="34" charset="0"/>
                <a:cs typeface="Helvetica" panose="020B0604020202020204" pitchFamily="34" charset="0"/>
              </a:rPr>
              <a:t>Judul</a:t>
            </a:r>
            <a:r>
              <a:rPr sz="6362" dirty="0">
                <a:latin typeface="Helvetica" panose="020B0604020202020204" pitchFamily="34" charset="0"/>
                <a:ea typeface="Sans Serif Collection" panose="020B0502040504020204" pitchFamily="34" charset="0"/>
                <a:cs typeface="Helvetica" panose="020B0604020202020204" pitchFamily="34" charset="0"/>
              </a:rPr>
              <a:t>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000555" y="7537746"/>
            <a:ext cx="6004337" cy="6446316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>
              <a:defRPr sz="3600">
                <a:solidFill>
                  <a:srgbClr val="000000"/>
                </a:solidFill>
              </a:defRPr>
            </a:pPr>
            <a:r>
              <a:rPr lang="en-US" sz="3600" b="1" dirty="0" err="1">
                <a:latin typeface="Helvetica" panose="020B0604020202020204" pitchFamily="34" charset="0"/>
                <a:ea typeface="Sans Serif Collection" panose="020B0502040504020204" pitchFamily="34" charset="0"/>
                <a:cs typeface="Helvetica" panose="020B0604020202020204" pitchFamily="34" charset="0"/>
              </a:rPr>
              <a:t>Pendahuluan</a:t>
            </a:r>
            <a:endParaRPr lang="en-US" sz="3600" b="1" dirty="0">
              <a:latin typeface="Helvetica" panose="020B0604020202020204" pitchFamily="34" charset="0"/>
              <a:ea typeface="Sans Serif Collection" panose="020B0502040504020204" pitchFamily="34" charset="0"/>
              <a:cs typeface="Helvetica" panose="020B0604020202020204" pitchFamily="34" charset="0"/>
            </a:endParaRPr>
          </a:p>
          <a:p>
            <a:pPr marL="342900" marR="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ID" sz="3600" b="1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Latar</a:t>
            </a:r>
            <a:r>
              <a:rPr lang="en-ID" sz="36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3600" b="1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Belakang</a:t>
            </a:r>
            <a:r>
              <a:rPr lang="en-ID" sz="36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:</a:t>
            </a:r>
            <a:r>
              <a:rPr lang="en-ID" sz="3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3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Jelaskan</a:t>
            </a:r>
            <a:r>
              <a:rPr lang="en-ID" sz="3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3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lingkup</a:t>
            </a:r>
            <a:r>
              <a:rPr lang="en-ID" sz="3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3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penelitian</a:t>
            </a:r>
            <a:r>
              <a:rPr lang="en-ID" sz="3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, </a:t>
            </a:r>
            <a:r>
              <a:rPr lang="en-ID" sz="3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pentingnya</a:t>
            </a:r>
            <a:r>
              <a:rPr lang="en-ID" sz="3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3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topik</a:t>
            </a:r>
            <a:r>
              <a:rPr lang="en-ID" sz="3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yang </a:t>
            </a:r>
            <a:r>
              <a:rPr lang="en-ID" sz="3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diangkat</a:t>
            </a:r>
            <a:r>
              <a:rPr lang="en-ID" sz="3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, dan </a:t>
            </a:r>
            <a:r>
              <a:rPr lang="en-ID" sz="3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masalah</a:t>
            </a:r>
            <a:r>
              <a:rPr lang="en-ID" sz="3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yang </a:t>
            </a:r>
            <a:r>
              <a:rPr lang="en-ID" sz="3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diselesaikan</a:t>
            </a:r>
            <a:r>
              <a:rPr lang="en-ID" sz="3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.</a:t>
            </a:r>
          </a:p>
          <a:p>
            <a:pPr marL="342900" marR="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ID" sz="3600" b="1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Tujuan</a:t>
            </a:r>
            <a:r>
              <a:rPr lang="en-ID" sz="36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3600" b="1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Penelitian</a:t>
            </a:r>
            <a:r>
              <a:rPr lang="en-ID" sz="36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:</a:t>
            </a:r>
            <a:r>
              <a:rPr lang="en-ID" sz="3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3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Sesuaikan</a:t>
            </a:r>
            <a:r>
              <a:rPr lang="en-ID" sz="3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3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dengan</a:t>
            </a:r>
            <a:r>
              <a:rPr lang="en-ID" sz="3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3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Judul</a:t>
            </a:r>
            <a:r>
              <a:rPr lang="en-ID" sz="3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, </a:t>
            </a:r>
            <a:r>
              <a:rPr lang="en-ID" sz="3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yaitu</a:t>
            </a:r>
            <a:r>
              <a:rPr lang="en-ID" sz="3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3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menyelesaikan</a:t>
            </a:r>
            <a:r>
              <a:rPr lang="en-ID" sz="3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3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masalah</a:t>
            </a:r>
            <a:r>
              <a:rPr lang="en-ID" sz="3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.</a:t>
            </a:r>
            <a:endParaRPr sz="2545" dirty="0">
              <a:latin typeface="Helvetica" panose="020B0604020202020204" pitchFamily="34" charset="0"/>
              <a:ea typeface="Sans Serif Collection" panose="020B0502040504020204" pitchFamily="34" charset="0"/>
              <a:cs typeface="Helvetica" panose="020B060402020202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3465666" y="29284624"/>
            <a:ext cx="6930102" cy="52322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>
            <a:spAutoFit/>
          </a:bodyPr>
          <a:lstStyle/>
          <a:p>
            <a:pPr>
              <a:defRPr sz="2400">
                <a:solidFill>
                  <a:srgbClr val="000000"/>
                </a:solidFill>
              </a:defRPr>
            </a:pPr>
            <a:r>
              <a:rPr lang="en-US" sz="2800" dirty="0" err="1">
                <a:latin typeface="Helvetica" panose="020B0604020202020204" pitchFamily="34" charset="0"/>
                <a:ea typeface="Sans Serif Collection" panose="020B0502040504020204" pitchFamily="34" charset="0"/>
                <a:cs typeface="Helvetica" panose="020B0604020202020204" pitchFamily="34" charset="0"/>
              </a:rPr>
              <a:t>Kontak</a:t>
            </a:r>
            <a:r>
              <a:rPr lang="en-US" sz="2800" dirty="0">
                <a:latin typeface="Helvetica" panose="020B0604020202020204" pitchFamily="34" charset="0"/>
                <a:ea typeface="Sans Serif Collection" panose="020B0502040504020204" pitchFamily="34" charset="0"/>
                <a:cs typeface="Helvetica" panose="020B0604020202020204" pitchFamily="34" charset="0"/>
              </a:rPr>
              <a:t>: nama_anda@student.undip.ac.id</a:t>
            </a:r>
            <a:endParaRPr sz="2800" dirty="0">
              <a:latin typeface="Helvetica" panose="020B0604020202020204" pitchFamily="34" charset="0"/>
              <a:ea typeface="Sans Serif Collection" panose="020B0502040504020204" pitchFamily="34" charset="0"/>
              <a:cs typeface="Helvetica" panose="020B0604020202020204" pitchFamily="34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DDF9EE5-8B52-6D24-FBCA-1BEE612524C7}"/>
              </a:ext>
            </a:extLst>
          </p:cNvPr>
          <p:cNvSpPr txBox="1"/>
          <p:nvPr/>
        </p:nvSpPr>
        <p:spPr>
          <a:xfrm>
            <a:off x="3459990" y="2988396"/>
            <a:ext cx="14545172" cy="144655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 algn="ctr">
              <a:defRPr sz="3600">
                <a:solidFill>
                  <a:srgbClr val="000000"/>
                </a:solidFill>
              </a:defRPr>
            </a:pPr>
            <a:r>
              <a:rPr lang="en-US" sz="4400" dirty="0">
                <a:latin typeface="Helvetica" panose="020B0604020202020204" pitchFamily="34" charset="0"/>
                <a:ea typeface="Sans Serif Collection" panose="020B0502040504020204" pitchFamily="34" charset="0"/>
                <a:cs typeface="Helvetica" panose="020B0604020202020204" pitchFamily="34" charset="0"/>
              </a:rPr>
              <a:t>Student, Co Promotor, Promotor</a:t>
            </a:r>
          </a:p>
          <a:p>
            <a:pPr algn="ctr">
              <a:defRPr sz="3600">
                <a:solidFill>
                  <a:srgbClr val="000000"/>
                </a:solidFill>
              </a:defRPr>
            </a:pPr>
            <a:r>
              <a:rPr lang="en-US" sz="4400" kern="100" dirty="0" err="1">
                <a:effectLst/>
                <a:latin typeface="Helvetica" panose="020B0604020202020204" pitchFamily="34" charset="0"/>
                <a:ea typeface="Sans Serif Collection" panose="020B0502040504020204" pitchFamily="34" charset="0"/>
                <a:cs typeface="Helvetica" panose="020B0604020202020204" pitchFamily="34" charset="0"/>
              </a:rPr>
              <a:t>Sekolah</a:t>
            </a:r>
            <a:r>
              <a:rPr lang="en-US" sz="4400" kern="100" dirty="0">
                <a:effectLst/>
                <a:latin typeface="Helvetica" panose="020B0604020202020204" pitchFamily="34" charset="0"/>
                <a:ea typeface="Sans Serif Collection" panose="020B0502040504020204" pitchFamily="34" charset="0"/>
                <a:cs typeface="Helvetica" panose="020B0604020202020204" pitchFamily="34" charset="0"/>
              </a:rPr>
              <a:t> </a:t>
            </a:r>
            <a:r>
              <a:rPr lang="en-US" sz="4400" kern="100" dirty="0" err="1">
                <a:effectLst/>
                <a:latin typeface="Helvetica" panose="020B0604020202020204" pitchFamily="34" charset="0"/>
                <a:ea typeface="Sans Serif Collection" panose="020B0502040504020204" pitchFamily="34" charset="0"/>
                <a:cs typeface="Helvetica" panose="020B0604020202020204" pitchFamily="34" charset="0"/>
              </a:rPr>
              <a:t>Pasca</a:t>
            </a:r>
            <a:r>
              <a:rPr lang="en-US" sz="4400" kern="100" dirty="0">
                <a:effectLst/>
                <a:latin typeface="Helvetica" panose="020B0604020202020204" pitchFamily="34" charset="0"/>
                <a:ea typeface="Sans Serif Collection" panose="020B0502040504020204" pitchFamily="34" charset="0"/>
                <a:cs typeface="Helvetica" panose="020B0604020202020204" pitchFamily="34" charset="0"/>
              </a:rPr>
              <a:t> </a:t>
            </a:r>
            <a:r>
              <a:rPr lang="en-US" sz="4400" kern="100" dirty="0" err="1">
                <a:effectLst/>
                <a:latin typeface="Helvetica" panose="020B0604020202020204" pitchFamily="34" charset="0"/>
                <a:ea typeface="Sans Serif Collection" panose="020B0502040504020204" pitchFamily="34" charset="0"/>
                <a:cs typeface="Helvetica" panose="020B0604020202020204" pitchFamily="34" charset="0"/>
              </a:rPr>
              <a:t>Sarjana</a:t>
            </a:r>
            <a:r>
              <a:rPr lang="en-US" sz="4400" kern="100" dirty="0">
                <a:effectLst/>
                <a:latin typeface="Helvetica" panose="020B0604020202020204" pitchFamily="34" charset="0"/>
                <a:ea typeface="Sans Serif Collection" panose="020B0502040504020204" pitchFamily="34" charset="0"/>
                <a:cs typeface="Helvetica" panose="020B0604020202020204" pitchFamily="34" charset="0"/>
              </a:rPr>
              <a:t>, Universitas </a:t>
            </a:r>
            <a:r>
              <a:rPr lang="en-US" sz="4400" kern="100" dirty="0" err="1">
                <a:effectLst/>
                <a:latin typeface="Helvetica" panose="020B0604020202020204" pitchFamily="34" charset="0"/>
                <a:ea typeface="Sans Serif Collection" panose="020B0502040504020204" pitchFamily="34" charset="0"/>
                <a:cs typeface="Helvetica" panose="020B0604020202020204" pitchFamily="34" charset="0"/>
              </a:rPr>
              <a:t>Diponegoro</a:t>
            </a:r>
            <a:endParaRPr lang="en-ID" sz="44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2D8FF7FF-E942-BC74-1FA3-78F209E7BD29}"/>
              </a:ext>
            </a:extLst>
          </p:cNvPr>
          <p:cNvSpPr txBox="1"/>
          <p:nvPr/>
        </p:nvSpPr>
        <p:spPr>
          <a:xfrm>
            <a:off x="3459990" y="4629457"/>
            <a:ext cx="14545172" cy="2431435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 algn="ctr">
              <a:defRPr sz="3600">
                <a:solidFill>
                  <a:srgbClr val="000000"/>
                </a:solidFill>
              </a:defRPr>
            </a:pPr>
            <a:r>
              <a:rPr lang="en-US" sz="4000" b="1" dirty="0" err="1">
                <a:latin typeface="Helvetica" panose="020B0604020202020204" pitchFamily="34" charset="0"/>
                <a:ea typeface="Sans Serif Collection" panose="020B0502040504020204" pitchFamily="34" charset="0"/>
                <a:cs typeface="Helvetica" panose="020B0604020202020204" pitchFamily="34" charset="0"/>
              </a:rPr>
              <a:t>Abstrak</a:t>
            </a:r>
            <a:endParaRPr lang="en-US" sz="4000" b="1" dirty="0">
              <a:latin typeface="Helvetica" panose="020B0604020202020204" pitchFamily="34" charset="0"/>
              <a:ea typeface="Sans Serif Collection" panose="020B0502040504020204" pitchFamily="34" charset="0"/>
              <a:cs typeface="Helvetica" panose="020B0604020202020204" pitchFamily="34" charset="0"/>
            </a:endParaRPr>
          </a:p>
          <a:p>
            <a:pPr algn="ctr">
              <a:defRPr sz="3600">
                <a:solidFill>
                  <a:srgbClr val="000000"/>
                </a:solidFill>
              </a:defRPr>
            </a:pPr>
            <a:r>
              <a:rPr lang="en-ID" sz="36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Tuliskan</a:t>
            </a:r>
            <a:r>
              <a:rPr lang="en-ID" sz="36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36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dengan</a:t>
            </a:r>
            <a:r>
              <a:rPr lang="en-ID" sz="36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36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singkat</a:t>
            </a:r>
            <a:r>
              <a:rPr lang="en-ID" sz="36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36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tapi</a:t>
            </a:r>
            <a:r>
              <a:rPr lang="en-ID" sz="36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36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menyeluruh</a:t>
            </a:r>
            <a:r>
              <a:rPr lang="en-ID" sz="36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36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mengenai</a:t>
            </a:r>
            <a:r>
              <a:rPr lang="en-ID" sz="36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36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penelitian</a:t>
            </a:r>
            <a:r>
              <a:rPr lang="en-ID" sz="36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Anda. </a:t>
            </a:r>
            <a:r>
              <a:rPr lang="en-ID" sz="36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Memuat</a:t>
            </a:r>
            <a:r>
              <a:rPr lang="en-ID" sz="36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36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latar</a:t>
            </a:r>
            <a:r>
              <a:rPr lang="en-ID" sz="36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36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belakang</a:t>
            </a:r>
            <a:r>
              <a:rPr lang="en-ID" sz="36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36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masalah</a:t>
            </a:r>
            <a:r>
              <a:rPr lang="en-ID" sz="36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, </a:t>
            </a:r>
            <a:r>
              <a:rPr lang="en-ID" sz="36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tujuan</a:t>
            </a:r>
            <a:r>
              <a:rPr lang="en-ID" sz="36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, </a:t>
            </a:r>
            <a:r>
              <a:rPr lang="en-ID" sz="36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metode</a:t>
            </a:r>
            <a:r>
              <a:rPr lang="en-ID" sz="36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, </a:t>
            </a:r>
            <a:r>
              <a:rPr lang="en-ID" sz="36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hasil</a:t>
            </a:r>
            <a:r>
              <a:rPr lang="en-ID" sz="36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, dan </a:t>
            </a:r>
            <a:r>
              <a:rPr lang="en-ID" sz="36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kesimpulan</a:t>
            </a:r>
            <a:r>
              <a:rPr lang="en-ID" sz="36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36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dalam</a:t>
            </a:r>
            <a:r>
              <a:rPr lang="en-ID" sz="36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150-250 kata</a:t>
            </a:r>
            <a:endParaRPr lang="en-ID" sz="36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7A52EA92-7A8A-C1E7-5FC2-FCA75564DA70}"/>
              </a:ext>
            </a:extLst>
          </p:cNvPr>
          <p:cNvSpPr txBox="1"/>
          <p:nvPr/>
        </p:nvSpPr>
        <p:spPr>
          <a:xfrm>
            <a:off x="7130709" y="7558466"/>
            <a:ext cx="13265059" cy="685290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>
              <a:defRPr sz="3600">
                <a:solidFill>
                  <a:srgbClr val="000000"/>
                </a:solidFill>
              </a:defRPr>
            </a:pPr>
            <a:r>
              <a:rPr lang="en-US" sz="3600" b="1" dirty="0">
                <a:latin typeface="Helvetica" panose="020B0604020202020204" pitchFamily="34" charset="0"/>
                <a:ea typeface="Sans Serif Collection" panose="020B0502040504020204" pitchFamily="34" charset="0"/>
                <a:cs typeface="Helvetica" panose="020B0604020202020204" pitchFamily="34" charset="0"/>
              </a:rPr>
              <a:t>Hasil </a:t>
            </a:r>
          </a:p>
          <a:p>
            <a:pPr marL="342900" marR="0" lvl="0" indent="-342900" algn="just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ID" sz="36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Sajikan</a:t>
            </a:r>
            <a:r>
              <a:rPr lang="en-ID" sz="36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36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hasil</a:t>
            </a:r>
            <a:r>
              <a:rPr lang="en-ID" sz="36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36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penelitian</a:t>
            </a:r>
            <a:r>
              <a:rPr lang="en-ID" sz="36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36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dalam</a:t>
            </a:r>
            <a:r>
              <a:rPr lang="en-ID" sz="36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36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bentuk</a:t>
            </a:r>
            <a:r>
              <a:rPr lang="en-ID" sz="36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36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tabel</a:t>
            </a:r>
            <a:r>
              <a:rPr lang="en-ID" sz="36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, </a:t>
            </a:r>
            <a:r>
              <a:rPr lang="en-ID" sz="36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kurva</a:t>
            </a:r>
            <a:r>
              <a:rPr lang="en-ID" sz="36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, diagram, </a:t>
            </a:r>
            <a:r>
              <a:rPr lang="en-ID" sz="36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atau</a:t>
            </a:r>
            <a:r>
              <a:rPr lang="en-ID" sz="36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36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grafik</a:t>
            </a:r>
            <a:r>
              <a:rPr lang="en-ID" sz="36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. </a:t>
            </a:r>
            <a:r>
              <a:rPr lang="en-ID" sz="36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Visualisasikan</a:t>
            </a:r>
            <a:r>
              <a:rPr lang="en-ID" sz="36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data yang </a:t>
            </a:r>
            <a:r>
              <a:rPr lang="en-ID" sz="36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diperoleh</a:t>
            </a:r>
            <a:r>
              <a:rPr lang="en-ID" sz="36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36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sebaik</a:t>
            </a:r>
            <a:r>
              <a:rPr lang="en-ID" sz="36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36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mungkin</a:t>
            </a:r>
            <a:endParaRPr lang="en-ID" sz="36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endParaRPr lang="en-ID" sz="3600" kern="100" dirty="0"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endParaRPr lang="en-ID" sz="36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endParaRPr lang="en-ID" sz="36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endParaRPr lang="en-ID" sz="3600" kern="100" dirty="0"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endParaRPr lang="en-ID" sz="36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endParaRPr lang="en-ID" sz="36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defRPr sz="3600">
                <a:solidFill>
                  <a:srgbClr val="000000"/>
                </a:solidFill>
              </a:defRPr>
            </a:pPr>
            <a:endParaRPr sz="2545" dirty="0">
              <a:latin typeface="Helvetica" panose="020B0604020202020204" pitchFamily="34" charset="0"/>
              <a:ea typeface="Sans Serif Collection" panose="020B0502040504020204" pitchFamily="34" charset="0"/>
              <a:cs typeface="Helvetica" panose="020B0604020202020204" pitchFamily="34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937167DB-7E41-5F14-5DDD-EAAC3F6C1C21}"/>
              </a:ext>
            </a:extLst>
          </p:cNvPr>
          <p:cNvSpPr txBox="1"/>
          <p:nvPr/>
        </p:nvSpPr>
        <p:spPr>
          <a:xfrm>
            <a:off x="1000556" y="14117982"/>
            <a:ext cx="6004338" cy="15473338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>
              <a:defRPr sz="3600">
                <a:solidFill>
                  <a:srgbClr val="000000"/>
                </a:solidFill>
              </a:defRPr>
            </a:pPr>
            <a:r>
              <a:rPr lang="en-US" sz="3600" b="1" dirty="0" err="1">
                <a:latin typeface="Helvetica" panose="020B0604020202020204" pitchFamily="34" charset="0"/>
                <a:ea typeface="Sans Serif Collection" panose="020B0502040504020204" pitchFamily="34" charset="0"/>
                <a:cs typeface="Helvetica" panose="020B0604020202020204" pitchFamily="34" charset="0"/>
              </a:rPr>
              <a:t>Metode</a:t>
            </a:r>
            <a:r>
              <a:rPr lang="en-US" sz="3600" b="1" dirty="0">
                <a:latin typeface="Helvetica" panose="020B0604020202020204" pitchFamily="34" charset="0"/>
                <a:ea typeface="Sans Serif Collection" panose="020B0502040504020204" pitchFamily="34" charset="0"/>
                <a:cs typeface="Helvetica" panose="020B0604020202020204" pitchFamily="34" charset="0"/>
              </a:rPr>
              <a:t> </a:t>
            </a:r>
            <a:r>
              <a:rPr lang="en-US" sz="3600" b="1" dirty="0" err="1">
                <a:latin typeface="Helvetica" panose="020B0604020202020204" pitchFamily="34" charset="0"/>
                <a:ea typeface="Sans Serif Collection" panose="020B0502040504020204" pitchFamily="34" charset="0"/>
                <a:cs typeface="Helvetica" panose="020B0604020202020204" pitchFamily="34" charset="0"/>
              </a:rPr>
              <a:t>Penelitian</a:t>
            </a:r>
            <a:r>
              <a:rPr lang="en-US" sz="3600" b="1" dirty="0">
                <a:latin typeface="Helvetica" panose="020B0604020202020204" pitchFamily="34" charset="0"/>
                <a:ea typeface="Sans Serif Collection" panose="020B0502040504020204" pitchFamily="34" charset="0"/>
                <a:cs typeface="Helvetica" panose="020B0604020202020204" pitchFamily="34" charset="0"/>
              </a:rPr>
              <a:t>:</a:t>
            </a:r>
          </a:p>
          <a:p>
            <a:pPr marL="342900" marR="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ID" sz="36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Ini</a:t>
            </a:r>
            <a:r>
              <a:rPr lang="en-ID" sz="36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36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bagian</a:t>
            </a:r>
            <a:r>
              <a:rPr lang="en-ID" sz="36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36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terpenting</a:t>
            </a:r>
            <a:r>
              <a:rPr lang="en-ID" sz="36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36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dari</a:t>
            </a:r>
            <a:r>
              <a:rPr lang="en-ID" sz="36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36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Penelitian</a:t>
            </a:r>
            <a:r>
              <a:rPr lang="en-ID" sz="36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36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anda</a:t>
            </a:r>
            <a:r>
              <a:rPr lang="en-ID" sz="36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, </a:t>
            </a:r>
            <a:r>
              <a:rPr lang="en-ID" sz="36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jelaskan</a:t>
            </a:r>
            <a:r>
              <a:rPr lang="en-ID" sz="36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36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dengan</a:t>
            </a:r>
            <a:r>
              <a:rPr lang="en-ID" sz="36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36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sistematis</a:t>
            </a:r>
            <a:r>
              <a:rPr lang="en-ID" sz="36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, detail, dan </a:t>
            </a:r>
            <a:r>
              <a:rPr lang="en-ID" sz="36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singkat</a:t>
            </a:r>
            <a:r>
              <a:rPr lang="en-ID" sz="36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: </a:t>
            </a:r>
            <a:r>
              <a:rPr lang="en-ID" sz="36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Bagaimana</a:t>
            </a:r>
            <a:r>
              <a:rPr lang="en-ID" sz="36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36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mencapai</a:t>
            </a:r>
            <a:r>
              <a:rPr lang="en-ID" sz="36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36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Tujuan</a:t>
            </a:r>
            <a:r>
              <a:rPr lang="en-ID" sz="36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36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Penelitian</a:t>
            </a:r>
            <a:r>
              <a:rPr lang="en-ID" sz="36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. </a:t>
            </a:r>
            <a:r>
              <a:rPr lang="en-ID" sz="36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Gunakan</a:t>
            </a:r>
            <a:r>
              <a:rPr lang="en-ID" sz="36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 Diagram </a:t>
            </a:r>
            <a:r>
              <a:rPr lang="en-ID" sz="36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untuk</a:t>
            </a:r>
            <a:r>
              <a:rPr lang="en-ID" sz="36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36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membantu</a:t>
            </a:r>
            <a:r>
              <a:rPr lang="en-ID" sz="36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36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memahami</a:t>
            </a:r>
            <a:r>
              <a:rPr lang="en-ID" sz="36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36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Metode</a:t>
            </a:r>
            <a:r>
              <a:rPr lang="en-ID" sz="36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36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Penelitian</a:t>
            </a:r>
            <a:r>
              <a:rPr lang="en-ID" sz="36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.</a:t>
            </a:r>
          </a:p>
          <a:p>
            <a:pPr marL="34290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ID" sz="36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Ini</a:t>
            </a:r>
            <a:r>
              <a:rPr lang="en-ID" sz="36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36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bagian</a:t>
            </a:r>
            <a:r>
              <a:rPr lang="en-ID" sz="36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36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terpenting</a:t>
            </a:r>
            <a:r>
              <a:rPr lang="en-ID" sz="36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36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dari</a:t>
            </a:r>
            <a:r>
              <a:rPr lang="en-ID" sz="36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36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Penelitian</a:t>
            </a:r>
            <a:r>
              <a:rPr lang="en-ID" sz="36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36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anda</a:t>
            </a:r>
            <a:r>
              <a:rPr lang="en-ID" sz="36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, </a:t>
            </a:r>
            <a:r>
              <a:rPr lang="en-ID" sz="36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jelaskan</a:t>
            </a:r>
            <a:r>
              <a:rPr lang="en-ID" sz="36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36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dengan</a:t>
            </a:r>
            <a:r>
              <a:rPr lang="en-ID" sz="36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36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sistematis</a:t>
            </a:r>
            <a:r>
              <a:rPr lang="en-ID" sz="36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, detail, dan </a:t>
            </a:r>
            <a:r>
              <a:rPr lang="en-ID" sz="36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singkat</a:t>
            </a:r>
            <a:r>
              <a:rPr lang="en-ID" sz="36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: </a:t>
            </a:r>
            <a:r>
              <a:rPr lang="en-ID" sz="36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Bagaimana</a:t>
            </a:r>
            <a:r>
              <a:rPr lang="en-ID" sz="36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36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mencapai</a:t>
            </a:r>
            <a:r>
              <a:rPr lang="en-ID" sz="36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36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Tujuan</a:t>
            </a:r>
            <a:r>
              <a:rPr lang="en-ID" sz="36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36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Penelitian</a:t>
            </a:r>
            <a:r>
              <a:rPr lang="en-ID" sz="36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. </a:t>
            </a:r>
            <a:r>
              <a:rPr lang="en-ID" sz="36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Gunakan</a:t>
            </a:r>
            <a:r>
              <a:rPr lang="en-ID" sz="36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 Diagram </a:t>
            </a:r>
            <a:r>
              <a:rPr lang="en-ID" sz="36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untuk</a:t>
            </a:r>
            <a:r>
              <a:rPr lang="en-ID" sz="36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36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membantu</a:t>
            </a:r>
            <a:r>
              <a:rPr lang="en-ID" sz="36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36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memahami</a:t>
            </a:r>
            <a:r>
              <a:rPr lang="en-ID" sz="36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36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Metode</a:t>
            </a:r>
            <a:r>
              <a:rPr lang="en-ID" sz="36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36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Penelitian</a:t>
            </a:r>
            <a:r>
              <a:rPr lang="en-ID" sz="36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.</a:t>
            </a:r>
          </a:p>
          <a:p>
            <a:pPr marL="34290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ID" sz="36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Ini</a:t>
            </a:r>
            <a:r>
              <a:rPr lang="en-ID" sz="36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36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bagian</a:t>
            </a:r>
            <a:r>
              <a:rPr lang="en-ID" sz="36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36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terpenting</a:t>
            </a:r>
            <a:r>
              <a:rPr lang="en-ID" sz="36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36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dari</a:t>
            </a:r>
            <a:r>
              <a:rPr lang="en-ID" sz="36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36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Penelitian</a:t>
            </a:r>
            <a:r>
              <a:rPr lang="en-ID" sz="36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36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anda</a:t>
            </a:r>
            <a:r>
              <a:rPr lang="en-ID" sz="36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, </a:t>
            </a:r>
            <a:r>
              <a:rPr lang="en-ID" sz="36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jelaskan</a:t>
            </a:r>
            <a:r>
              <a:rPr lang="en-ID" sz="36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36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dengan</a:t>
            </a:r>
            <a:r>
              <a:rPr lang="en-ID" sz="36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36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sistematis</a:t>
            </a:r>
            <a:r>
              <a:rPr lang="en-ID" sz="36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, detail, dan </a:t>
            </a:r>
            <a:r>
              <a:rPr lang="en-ID" sz="36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singkat</a:t>
            </a:r>
            <a:r>
              <a:rPr lang="en-ID" sz="36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: </a:t>
            </a:r>
            <a:r>
              <a:rPr lang="en-ID" sz="36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Bagaimana</a:t>
            </a:r>
            <a:r>
              <a:rPr lang="en-ID" sz="36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36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mencapai</a:t>
            </a:r>
            <a:r>
              <a:rPr lang="en-ID" sz="36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36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Tujuan</a:t>
            </a:r>
            <a:r>
              <a:rPr lang="en-ID" sz="36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36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Penelitian</a:t>
            </a:r>
            <a:endParaRPr lang="en-ID" sz="36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703C737C-3EBA-04F2-F39E-55B92D4D2134}"/>
              </a:ext>
            </a:extLst>
          </p:cNvPr>
          <p:cNvSpPr txBox="1"/>
          <p:nvPr/>
        </p:nvSpPr>
        <p:spPr>
          <a:xfrm>
            <a:off x="14647359" y="20451011"/>
            <a:ext cx="5748410" cy="316330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>
              <a:defRPr sz="3600">
                <a:solidFill>
                  <a:srgbClr val="000000"/>
                </a:solidFill>
              </a:defRPr>
            </a:pPr>
            <a:r>
              <a:rPr lang="en-US" sz="3600" b="1" dirty="0">
                <a:latin typeface="Helvetica" panose="020B0604020202020204" pitchFamily="34" charset="0"/>
                <a:ea typeface="Sans Serif Collection" panose="020B0502040504020204" pitchFamily="34" charset="0"/>
                <a:cs typeface="Helvetica" panose="020B0604020202020204" pitchFamily="34" charset="0"/>
              </a:rPr>
              <a:t>Kesimpulan:</a:t>
            </a:r>
          </a:p>
          <a:p>
            <a:pPr marR="0" lvl="0">
              <a:lnSpc>
                <a:spcPct val="115000"/>
              </a:lnSpc>
              <a:spcAft>
                <a:spcPts val="800"/>
              </a:spcAft>
              <a:buSzPts val="1000"/>
              <a:tabLst>
                <a:tab pos="457200" algn="l"/>
              </a:tabLst>
            </a:pPr>
            <a:r>
              <a:rPr lang="en-ID" sz="36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Ringkas</a:t>
            </a:r>
            <a:r>
              <a:rPr lang="en-ID" sz="36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36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temuan</a:t>
            </a:r>
            <a:r>
              <a:rPr lang="en-ID" sz="36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36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utama</a:t>
            </a:r>
            <a:r>
              <a:rPr lang="en-ID" sz="36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dan </a:t>
            </a:r>
            <a:r>
              <a:rPr lang="en-ID" sz="36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implikasi</a:t>
            </a:r>
            <a:r>
              <a:rPr lang="en-ID" sz="36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36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dari</a:t>
            </a:r>
            <a:r>
              <a:rPr lang="en-ID" sz="36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36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penelitian</a:t>
            </a:r>
            <a:r>
              <a:rPr lang="en-ID" sz="36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. </a:t>
            </a:r>
            <a:r>
              <a:rPr lang="en-ID" sz="36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Diambil</a:t>
            </a:r>
            <a:r>
              <a:rPr lang="en-ID" sz="36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36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dari</a:t>
            </a:r>
            <a:r>
              <a:rPr lang="en-ID" sz="36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Hasil dan </a:t>
            </a:r>
            <a:r>
              <a:rPr lang="en-ID" sz="36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Diskusi</a:t>
            </a:r>
            <a:r>
              <a:rPr lang="en-ID" sz="36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. </a:t>
            </a:r>
            <a:r>
              <a:rPr lang="en-ID" sz="36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Maksimal</a:t>
            </a:r>
            <a:r>
              <a:rPr lang="en-ID" sz="36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20 kata. </a:t>
            </a:r>
            <a:endParaRPr lang="en-ID" sz="36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97BF5DFC-5AEE-E26C-D20C-6C9F0A0CECDB}"/>
              </a:ext>
            </a:extLst>
          </p:cNvPr>
          <p:cNvSpPr txBox="1"/>
          <p:nvPr/>
        </p:nvSpPr>
        <p:spPr>
          <a:xfrm>
            <a:off x="7130710" y="14615034"/>
            <a:ext cx="13216186" cy="5632311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>
              <a:defRPr sz="3600">
                <a:solidFill>
                  <a:srgbClr val="000000"/>
                </a:solidFill>
              </a:defRPr>
            </a:pPr>
            <a:r>
              <a:rPr lang="en-US" sz="3600" b="1" dirty="0" err="1">
                <a:latin typeface="Helvetica" panose="020B0604020202020204" pitchFamily="34" charset="0"/>
                <a:ea typeface="Sans Serif Collection" panose="020B0502040504020204" pitchFamily="34" charset="0"/>
                <a:cs typeface="Helvetica" panose="020B0604020202020204" pitchFamily="34" charset="0"/>
              </a:rPr>
              <a:t>Diskusi</a:t>
            </a:r>
            <a:endParaRPr lang="en-US" sz="3600" b="1" dirty="0">
              <a:latin typeface="Helvetica" panose="020B0604020202020204" pitchFamily="34" charset="0"/>
              <a:ea typeface="Sans Serif Collection" panose="020B0502040504020204" pitchFamily="34" charset="0"/>
              <a:cs typeface="Helvetica" panose="020B0604020202020204" pitchFamily="34" charset="0"/>
            </a:endParaRPr>
          </a:p>
          <a:p>
            <a:pPr algn="just">
              <a:defRPr sz="3600">
                <a:solidFill>
                  <a:srgbClr val="000000"/>
                </a:solidFill>
              </a:defRPr>
            </a:pPr>
            <a:r>
              <a:rPr lang="en-ID" sz="36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Diskusikan</a:t>
            </a:r>
            <a:r>
              <a:rPr lang="en-ID" sz="36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36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temuan</a:t>
            </a:r>
            <a:r>
              <a:rPr lang="en-ID" sz="36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36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penelitian</a:t>
            </a:r>
            <a:r>
              <a:rPr lang="en-ID" sz="36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dan </a:t>
            </a:r>
            <a:r>
              <a:rPr lang="en-ID" sz="36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informasi</a:t>
            </a:r>
            <a:r>
              <a:rPr lang="en-ID" sz="36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yang </a:t>
            </a:r>
            <a:r>
              <a:rPr lang="en-ID" sz="36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diperoleh</a:t>
            </a:r>
            <a:r>
              <a:rPr lang="en-ID" sz="36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36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dari</a:t>
            </a:r>
            <a:r>
              <a:rPr lang="en-ID" sz="36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36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Tabel</a:t>
            </a:r>
            <a:r>
              <a:rPr lang="en-ID" sz="36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, </a:t>
            </a:r>
            <a:r>
              <a:rPr lang="en-ID" sz="36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Kurva</a:t>
            </a:r>
            <a:r>
              <a:rPr lang="en-ID" sz="36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, </a:t>
            </a:r>
            <a:r>
              <a:rPr lang="en-ID" sz="36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Grafik</a:t>
            </a:r>
            <a:r>
              <a:rPr lang="en-ID" sz="36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. </a:t>
            </a:r>
            <a:r>
              <a:rPr lang="en-ID" sz="36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Jelaskan</a:t>
            </a:r>
            <a:r>
              <a:rPr lang="en-ID" sz="36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36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kontribusi</a:t>
            </a:r>
            <a:r>
              <a:rPr lang="en-ID" sz="36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36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hasil</a:t>
            </a:r>
            <a:r>
              <a:rPr lang="en-ID" sz="36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36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Penelitian</a:t>
            </a:r>
            <a:r>
              <a:rPr lang="en-ID" sz="36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pada </a:t>
            </a:r>
            <a:r>
              <a:rPr lang="en-ID" sz="36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bidang</a:t>
            </a:r>
            <a:r>
              <a:rPr lang="en-ID" sz="36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36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studi</a:t>
            </a:r>
            <a:r>
              <a:rPr lang="en-ID" sz="36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. </a:t>
            </a:r>
            <a:r>
              <a:rPr lang="en-ID" sz="36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Bandingkan</a:t>
            </a:r>
            <a:r>
              <a:rPr lang="en-ID" sz="36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36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dengan</a:t>
            </a:r>
            <a:r>
              <a:rPr lang="en-ID" sz="36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36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hasil</a:t>
            </a:r>
            <a:r>
              <a:rPr lang="en-ID" sz="36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36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penelitian</a:t>
            </a:r>
            <a:r>
              <a:rPr lang="en-ID" sz="36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36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dari</a:t>
            </a:r>
            <a:r>
              <a:rPr lang="en-ID" sz="36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36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Referensi</a:t>
            </a:r>
            <a:r>
              <a:rPr lang="en-ID" sz="36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yang lain.</a:t>
            </a:r>
          </a:p>
          <a:p>
            <a:pPr>
              <a:defRPr sz="3600">
                <a:solidFill>
                  <a:srgbClr val="000000"/>
                </a:solidFill>
              </a:defRPr>
            </a:pPr>
            <a:endParaRPr lang="en-ID" sz="3600" b="1" dirty="0">
              <a:latin typeface="Aptos" panose="020B0004020202020204" pitchFamily="34" charset="0"/>
              <a:ea typeface="Sans Serif Collection" panose="020B0502040504020204" pitchFamily="34" charset="0"/>
              <a:cs typeface="Times New Roman" panose="02020603050405020304" pitchFamily="18" charset="0"/>
            </a:endParaRPr>
          </a:p>
          <a:p>
            <a:pPr>
              <a:defRPr sz="3600">
                <a:solidFill>
                  <a:srgbClr val="000000"/>
                </a:solidFill>
              </a:defRPr>
            </a:pPr>
            <a:endParaRPr lang="en-ID" sz="3600" b="1" dirty="0">
              <a:latin typeface="Aptos" panose="020B0004020202020204" pitchFamily="34" charset="0"/>
              <a:ea typeface="Sans Serif Collection" panose="020B0502040504020204" pitchFamily="34" charset="0"/>
              <a:cs typeface="Times New Roman" panose="02020603050405020304" pitchFamily="18" charset="0"/>
            </a:endParaRPr>
          </a:p>
          <a:p>
            <a:pPr>
              <a:defRPr sz="3600">
                <a:solidFill>
                  <a:srgbClr val="000000"/>
                </a:solidFill>
              </a:defRPr>
            </a:pPr>
            <a:endParaRPr lang="en-ID" sz="3600" b="1" dirty="0">
              <a:latin typeface="Aptos" panose="020B0004020202020204" pitchFamily="34" charset="0"/>
              <a:ea typeface="Sans Serif Collection" panose="020B0502040504020204" pitchFamily="34" charset="0"/>
              <a:cs typeface="Times New Roman" panose="02020603050405020304" pitchFamily="18" charset="0"/>
            </a:endParaRPr>
          </a:p>
          <a:p>
            <a:pPr>
              <a:defRPr sz="3600">
                <a:solidFill>
                  <a:srgbClr val="000000"/>
                </a:solidFill>
              </a:defRPr>
            </a:pPr>
            <a:endParaRPr lang="en-ID" sz="3600" b="1" dirty="0">
              <a:latin typeface="Aptos" panose="020B0004020202020204" pitchFamily="34" charset="0"/>
              <a:ea typeface="Sans Serif Collection" panose="020B0502040504020204" pitchFamily="34" charset="0"/>
              <a:cs typeface="Times New Roman" panose="02020603050405020304" pitchFamily="18" charset="0"/>
            </a:endParaRPr>
          </a:p>
          <a:p>
            <a:pPr>
              <a:defRPr sz="3600">
                <a:solidFill>
                  <a:srgbClr val="000000"/>
                </a:solidFill>
              </a:defRPr>
            </a:pPr>
            <a:endParaRPr lang="en-US" sz="3600" b="1" dirty="0">
              <a:latin typeface="Helvetica" panose="020B0604020202020204" pitchFamily="34" charset="0"/>
              <a:ea typeface="Sans Serif Collection" panose="020B0502040504020204" pitchFamily="34" charset="0"/>
              <a:cs typeface="Helvetica" panose="020B0604020202020204" pitchFamily="34" charset="0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81EA85ED-4CDD-D8D2-A08A-B59BFC3C259E}"/>
              </a:ext>
            </a:extLst>
          </p:cNvPr>
          <p:cNvSpPr txBox="1"/>
          <p:nvPr/>
        </p:nvSpPr>
        <p:spPr>
          <a:xfrm>
            <a:off x="7130709" y="20445005"/>
            <a:ext cx="7406925" cy="9140964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>
              <a:defRPr sz="3600">
                <a:solidFill>
                  <a:srgbClr val="000000"/>
                </a:solidFill>
              </a:defRPr>
            </a:pPr>
            <a:r>
              <a:rPr lang="en-US" sz="2800" b="1" dirty="0" err="1">
                <a:latin typeface="Helvetica" panose="020B0604020202020204" pitchFamily="34" charset="0"/>
                <a:ea typeface="Sans Serif Collection" panose="020B0502040504020204" pitchFamily="34" charset="0"/>
                <a:cs typeface="Helvetica" panose="020B0604020202020204" pitchFamily="34" charset="0"/>
              </a:rPr>
              <a:t>Referensi</a:t>
            </a:r>
            <a:r>
              <a:rPr lang="en-US" sz="2800" b="1" dirty="0">
                <a:latin typeface="Helvetica" panose="020B0604020202020204" pitchFamily="34" charset="0"/>
                <a:ea typeface="Sans Serif Collection" panose="020B0502040504020204" pitchFamily="34" charset="0"/>
                <a:cs typeface="Helvetica" panose="020B0604020202020204" pitchFamily="34" charset="0"/>
              </a:rPr>
              <a:t>:</a:t>
            </a:r>
          </a:p>
          <a:p>
            <a:pPr marL="625475" indent="-457200">
              <a:buFont typeface="+mj-lt"/>
              <a:buAutoNum type="arabicPeriod"/>
              <a:defRPr sz="3600">
                <a:solidFill>
                  <a:srgbClr val="000000"/>
                </a:solidFill>
              </a:defRPr>
            </a:pPr>
            <a:r>
              <a:rPr lang="en-US" sz="2800" kern="100" dirty="0">
                <a:latin typeface="Helvetica" panose="020B0604020202020204" pitchFamily="34" charset="0"/>
                <a:ea typeface="Sans Serif Collection" panose="020B0502040504020204" pitchFamily="34" charset="0"/>
                <a:cs typeface="Helvetica" panose="020B0604020202020204" pitchFamily="34" charset="0"/>
              </a:rPr>
              <a:t>Article from Journal A</a:t>
            </a:r>
          </a:p>
          <a:p>
            <a:pPr marL="625475" indent="-457200">
              <a:buFont typeface="+mj-lt"/>
              <a:buAutoNum type="arabicPeriod"/>
              <a:defRPr sz="3600">
                <a:solidFill>
                  <a:srgbClr val="000000"/>
                </a:solidFill>
              </a:defRPr>
            </a:pPr>
            <a:r>
              <a:rPr lang="en-US" sz="2800" kern="100" dirty="0">
                <a:latin typeface="Helvetica" panose="020B0604020202020204" pitchFamily="34" charset="0"/>
                <a:ea typeface="Sans Serif Collection" panose="020B0502040504020204" pitchFamily="34" charset="0"/>
                <a:cs typeface="Helvetica" panose="020B0604020202020204" pitchFamily="34" charset="0"/>
              </a:rPr>
              <a:t>Article from Journal B</a:t>
            </a:r>
          </a:p>
          <a:p>
            <a:pPr marL="625475" indent="-457200">
              <a:buFont typeface="+mj-lt"/>
              <a:buAutoNum type="arabicPeriod"/>
              <a:defRPr sz="3600">
                <a:solidFill>
                  <a:srgbClr val="000000"/>
                </a:solidFill>
              </a:defRPr>
            </a:pPr>
            <a:r>
              <a:rPr lang="en-US" sz="2800" kern="100" dirty="0">
                <a:latin typeface="Helvetica" panose="020B0604020202020204" pitchFamily="34" charset="0"/>
                <a:ea typeface="Sans Serif Collection" panose="020B0502040504020204" pitchFamily="34" charset="0"/>
                <a:cs typeface="Helvetica" panose="020B0604020202020204" pitchFamily="34" charset="0"/>
              </a:rPr>
              <a:t>Article from Journal C</a:t>
            </a:r>
          </a:p>
          <a:p>
            <a:pPr marL="625475" indent="-457200">
              <a:buFont typeface="+mj-lt"/>
              <a:buAutoNum type="arabicPeriod"/>
              <a:defRPr sz="3600">
                <a:solidFill>
                  <a:srgbClr val="000000"/>
                </a:solidFill>
              </a:defRPr>
            </a:pPr>
            <a:r>
              <a:rPr lang="en-US" sz="2800" kern="100" dirty="0">
                <a:latin typeface="Helvetica" panose="020B0604020202020204" pitchFamily="34" charset="0"/>
                <a:ea typeface="Sans Serif Collection" panose="020B0502040504020204" pitchFamily="34" charset="0"/>
                <a:cs typeface="Helvetica" panose="020B0604020202020204" pitchFamily="34" charset="0"/>
              </a:rPr>
              <a:t>Article from Journal D</a:t>
            </a:r>
          </a:p>
          <a:p>
            <a:pPr marL="625475" indent="-457200">
              <a:buFont typeface="+mj-lt"/>
              <a:buAutoNum type="arabicPeriod"/>
              <a:defRPr sz="3600">
                <a:solidFill>
                  <a:srgbClr val="000000"/>
                </a:solidFill>
              </a:defRPr>
            </a:pPr>
            <a:r>
              <a:rPr lang="en-US" sz="2800" kern="100" dirty="0">
                <a:latin typeface="Helvetica" panose="020B0604020202020204" pitchFamily="34" charset="0"/>
                <a:ea typeface="Sans Serif Collection" panose="020B0502040504020204" pitchFamily="34" charset="0"/>
                <a:cs typeface="Helvetica" panose="020B0604020202020204" pitchFamily="34" charset="0"/>
              </a:rPr>
              <a:t>Article from Journal E</a:t>
            </a:r>
          </a:p>
          <a:p>
            <a:pPr marL="625475" indent="-457200">
              <a:buFont typeface="+mj-lt"/>
              <a:buAutoNum type="arabicPeriod"/>
              <a:defRPr sz="3600">
                <a:solidFill>
                  <a:srgbClr val="000000"/>
                </a:solidFill>
              </a:defRPr>
            </a:pPr>
            <a:r>
              <a:rPr lang="en-US" sz="2800" kern="100" dirty="0">
                <a:latin typeface="Helvetica" panose="020B0604020202020204" pitchFamily="34" charset="0"/>
                <a:ea typeface="Sans Serif Collection" panose="020B0502040504020204" pitchFamily="34" charset="0"/>
                <a:cs typeface="Helvetica" panose="020B0604020202020204" pitchFamily="34" charset="0"/>
              </a:rPr>
              <a:t>Article from Journal F</a:t>
            </a:r>
          </a:p>
          <a:p>
            <a:pPr marL="625475" indent="-457200">
              <a:buFont typeface="+mj-lt"/>
              <a:buAutoNum type="arabicPeriod"/>
              <a:defRPr sz="3600">
                <a:solidFill>
                  <a:srgbClr val="000000"/>
                </a:solidFill>
              </a:defRPr>
            </a:pPr>
            <a:r>
              <a:rPr lang="en-US" sz="2800" kern="100" dirty="0">
                <a:latin typeface="Helvetica" panose="020B0604020202020204" pitchFamily="34" charset="0"/>
                <a:ea typeface="Sans Serif Collection" panose="020B0502040504020204" pitchFamily="34" charset="0"/>
                <a:cs typeface="Helvetica" panose="020B0604020202020204" pitchFamily="34" charset="0"/>
              </a:rPr>
              <a:t>Article from Journal G</a:t>
            </a:r>
          </a:p>
          <a:p>
            <a:pPr marL="625475" indent="-457200">
              <a:buFont typeface="+mj-lt"/>
              <a:buAutoNum type="arabicPeriod"/>
              <a:defRPr sz="3600">
                <a:solidFill>
                  <a:srgbClr val="000000"/>
                </a:solidFill>
              </a:defRPr>
            </a:pPr>
            <a:r>
              <a:rPr lang="en-US" sz="2800" kern="100" dirty="0">
                <a:latin typeface="Helvetica" panose="020B0604020202020204" pitchFamily="34" charset="0"/>
                <a:ea typeface="Sans Serif Collection" panose="020B0502040504020204" pitchFamily="34" charset="0"/>
                <a:cs typeface="Helvetica" panose="020B0604020202020204" pitchFamily="34" charset="0"/>
              </a:rPr>
              <a:t>Article from Journal H</a:t>
            </a:r>
          </a:p>
          <a:p>
            <a:pPr marL="625475" indent="-457200">
              <a:buFont typeface="+mj-lt"/>
              <a:buAutoNum type="arabicPeriod"/>
              <a:defRPr sz="3600">
                <a:solidFill>
                  <a:srgbClr val="000000"/>
                </a:solidFill>
              </a:defRPr>
            </a:pPr>
            <a:r>
              <a:rPr lang="en-US" sz="2800" kern="100" dirty="0">
                <a:latin typeface="Helvetica" panose="020B0604020202020204" pitchFamily="34" charset="0"/>
                <a:ea typeface="Sans Serif Collection" panose="020B0502040504020204" pitchFamily="34" charset="0"/>
                <a:cs typeface="Helvetica" panose="020B0604020202020204" pitchFamily="34" charset="0"/>
              </a:rPr>
              <a:t>Article from Journal I</a:t>
            </a:r>
          </a:p>
          <a:p>
            <a:pPr marL="625475" indent="-457200">
              <a:buFont typeface="+mj-lt"/>
              <a:buAutoNum type="arabicPeriod"/>
              <a:defRPr sz="3600">
                <a:solidFill>
                  <a:srgbClr val="000000"/>
                </a:solidFill>
              </a:defRPr>
            </a:pPr>
            <a:r>
              <a:rPr lang="en-US" sz="2800" kern="100" dirty="0">
                <a:latin typeface="Helvetica" panose="020B0604020202020204" pitchFamily="34" charset="0"/>
                <a:ea typeface="Sans Serif Collection" panose="020B0502040504020204" pitchFamily="34" charset="0"/>
                <a:cs typeface="Helvetica" panose="020B0604020202020204" pitchFamily="34" charset="0"/>
              </a:rPr>
              <a:t>Article from Journal J</a:t>
            </a:r>
          </a:p>
          <a:p>
            <a:pPr marL="625475" indent="-457200">
              <a:buFont typeface="+mj-lt"/>
              <a:buAutoNum type="arabicPeriod"/>
              <a:defRPr sz="3600">
                <a:solidFill>
                  <a:srgbClr val="000000"/>
                </a:solidFill>
              </a:defRPr>
            </a:pPr>
            <a:r>
              <a:rPr lang="en-US" sz="2800" kern="100" dirty="0">
                <a:latin typeface="Helvetica" panose="020B0604020202020204" pitchFamily="34" charset="0"/>
                <a:ea typeface="Sans Serif Collection" panose="020B0502040504020204" pitchFamily="34" charset="0"/>
                <a:cs typeface="Helvetica" panose="020B0604020202020204" pitchFamily="34" charset="0"/>
              </a:rPr>
              <a:t>Article from Journal K</a:t>
            </a:r>
          </a:p>
          <a:p>
            <a:pPr marL="625475" indent="-457200">
              <a:buFont typeface="+mj-lt"/>
              <a:buAutoNum type="arabicPeriod"/>
              <a:defRPr sz="3600">
                <a:solidFill>
                  <a:srgbClr val="000000"/>
                </a:solidFill>
              </a:defRPr>
            </a:pPr>
            <a:r>
              <a:rPr lang="en-US" sz="2800" kern="100" dirty="0">
                <a:latin typeface="Helvetica" panose="020B0604020202020204" pitchFamily="34" charset="0"/>
                <a:ea typeface="Sans Serif Collection" panose="020B0502040504020204" pitchFamily="34" charset="0"/>
                <a:cs typeface="Helvetica" panose="020B0604020202020204" pitchFamily="34" charset="0"/>
              </a:rPr>
              <a:t>Article from </a:t>
            </a:r>
            <a:r>
              <a:rPr lang="en-US" sz="2800" kern="100" dirty="0">
                <a:effectLst/>
                <a:latin typeface="Helvetica" panose="020B0604020202020204" pitchFamily="34" charset="0"/>
                <a:ea typeface="Sans Serif Collection" panose="020B0502040504020204" pitchFamily="34" charset="0"/>
                <a:cs typeface="Helvetica" panose="020B0604020202020204" pitchFamily="34" charset="0"/>
              </a:rPr>
              <a:t>Proceedings A</a:t>
            </a:r>
          </a:p>
          <a:p>
            <a:pPr marL="625475" indent="-457200">
              <a:buFont typeface="+mj-lt"/>
              <a:buAutoNum type="arabicPeriod"/>
              <a:defRPr sz="3600">
                <a:solidFill>
                  <a:srgbClr val="000000"/>
                </a:solidFill>
              </a:defRPr>
            </a:pPr>
            <a:r>
              <a:rPr lang="en-US" sz="2800" kern="100" dirty="0">
                <a:latin typeface="Helvetica" panose="020B0604020202020204" pitchFamily="34" charset="0"/>
                <a:ea typeface="Sans Serif Collection" panose="020B0502040504020204" pitchFamily="34" charset="0"/>
                <a:cs typeface="Helvetica" panose="020B0604020202020204" pitchFamily="34" charset="0"/>
              </a:rPr>
              <a:t>Article from </a:t>
            </a:r>
            <a:r>
              <a:rPr lang="en-US" sz="2800" kern="100" dirty="0">
                <a:effectLst/>
                <a:latin typeface="Helvetica" panose="020B0604020202020204" pitchFamily="34" charset="0"/>
                <a:ea typeface="Sans Serif Collection" panose="020B0502040504020204" pitchFamily="34" charset="0"/>
                <a:cs typeface="Helvetica" panose="020B0604020202020204" pitchFamily="34" charset="0"/>
              </a:rPr>
              <a:t>Proceedings B</a:t>
            </a:r>
          </a:p>
          <a:p>
            <a:pPr marL="625475" indent="-457200">
              <a:buFont typeface="+mj-lt"/>
              <a:buAutoNum type="arabicPeriod"/>
              <a:defRPr sz="3600">
                <a:solidFill>
                  <a:srgbClr val="000000"/>
                </a:solidFill>
              </a:defRPr>
            </a:pPr>
            <a:r>
              <a:rPr lang="en-US" sz="2800" kern="100" dirty="0">
                <a:latin typeface="Helvetica" panose="020B0604020202020204" pitchFamily="34" charset="0"/>
                <a:ea typeface="Sans Serif Collection" panose="020B0502040504020204" pitchFamily="34" charset="0"/>
                <a:cs typeface="Helvetica" panose="020B0604020202020204" pitchFamily="34" charset="0"/>
              </a:rPr>
              <a:t>Article from </a:t>
            </a:r>
            <a:r>
              <a:rPr lang="en-US" sz="2800" kern="100" dirty="0">
                <a:effectLst/>
                <a:latin typeface="Helvetica" panose="020B0604020202020204" pitchFamily="34" charset="0"/>
                <a:ea typeface="Sans Serif Collection" panose="020B0502040504020204" pitchFamily="34" charset="0"/>
                <a:cs typeface="Helvetica" panose="020B0604020202020204" pitchFamily="34" charset="0"/>
              </a:rPr>
              <a:t>Proceedings C</a:t>
            </a:r>
            <a:endParaRPr lang="en-US" sz="2800" kern="100" dirty="0">
              <a:latin typeface="Helvetica" panose="020B0604020202020204" pitchFamily="34" charset="0"/>
              <a:ea typeface="Sans Serif Collection" panose="020B0502040504020204" pitchFamily="34" charset="0"/>
              <a:cs typeface="Helvetica" panose="020B0604020202020204" pitchFamily="34" charset="0"/>
            </a:endParaRPr>
          </a:p>
          <a:p>
            <a:pPr marL="625475" indent="-457200">
              <a:buFont typeface="+mj-lt"/>
              <a:buAutoNum type="arabicPeriod"/>
              <a:defRPr sz="3600">
                <a:solidFill>
                  <a:srgbClr val="000000"/>
                </a:solidFill>
              </a:defRPr>
            </a:pPr>
            <a:r>
              <a:rPr lang="en-US" sz="2800" kern="100" dirty="0">
                <a:latin typeface="Helvetica" panose="020B0604020202020204" pitchFamily="34" charset="0"/>
                <a:ea typeface="Sans Serif Collection" panose="020B0502040504020204" pitchFamily="34" charset="0"/>
                <a:cs typeface="Helvetica" panose="020B0604020202020204" pitchFamily="34" charset="0"/>
              </a:rPr>
              <a:t>Article from </a:t>
            </a:r>
            <a:r>
              <a:rPr lang="en-US" sz="2800" kern="100" dirty="0">
                <a:effectLst/>
                <a:latin typeface="Helvetica" panose="020B0604020202020204" pitchFamily="34" charset="0"/>
                <a:ea typeface="Sans Serif Collection" panose="020B0502040504020204" pitchFamily="34" charset="0"/>
                <a:cs typeface="Helvetica" panose="020B0604020202020204" pitchFamily="34" charset="0"/>
              </a:rPr>
              <a:t>Proceedings D</a:t>
            </a:r>
          </a:p>
          <a:p>
            <a:pPr marL="625475" indent="-457200">
              <a:buFont typeface="+mj-lt"/>
              <a:buAutoNum type="arabicPeriod"/>
              <a:defRPr sz="3600">
                <a:solidFill>
                  <a:srgbClr val="000000"/>
                </a:solidFill>
              </a:defRPr>
            </a:pPr>
            <a:r>
              <a:rPr lang="en-US" sz="2800" kern="100" dirty="0">
                <a:latin typeface="Helvetica" panose="020B0604020202020204" pitchFamily="34" charset="0"/>
                <a:ea typeface="Sans Serif Collection" panose="020B0502040504020204" pitchFamily="34" charset="0"/>
                <a:cs typeface="Helvetica" panose="020B0604020202020204" pitchFamily="34" charset="0"/>
              </a:rPr>
              <a:t>Article from </a:t>
            </a:r>
            <a:r>
              <a:rPr lang="en-US" sz="2800" kern="100" dirty="0">
                <a:effectLst/>
                <a:latin typeface="Helvetica" panose="020B0604020202020204" pitchFamily="34" charset="0"/>
                <a:ea typeface="Sans Serif Collection" panose="020B0502040504020204" pitchFamily="34" charset="0"/>
                <a:cs typeface="Helvetica" panose="020B0604020202020204" pitchFamily="34" charset="0"/>
              </a:rPr>
              <a:t>Proceedings E</a:t>
            </a:r>
          </a:p>
          <a:p>
            <a:pPr marL="625475" indent="-457200">
              <a:buFont typeface="+mj-lt"/>
              <a:buAutoNum type="arabicPeriod"/>
              <a:defRPr sz="3600">
                <a:solidFill>
                  <a:srgbClr val="000000"/>
                </a:solidFill>
              </a:defRPr>
            </a:pPr>
            <a:r>
              <a:rPr lang="en-US" sz="2800" kern="100" dirty="0">
                <a:latin typeface="Helvetica" panose="020B0604020202020204" pitchFamily="34" charset="0"/>
                <a:ea typeface="Sans Serif Collection" panose="020B0502040504020204" pitchFamily="34" charset="0"/>
                <a:cs typeface="Helvetica" panose="020B0604020202020204" pitchFamily="34" charset="0"/>
              </a:rPr>
              <a:t>Article from </a:t>
            </a:r>
            <a:r>
              <a:rPr lang="en-US" sz="2800" kern="100" dirty="0">
                <a:effectLst/>
                <a:latin typeface="Helvetica" panose="020B0604020202020204" pitchFamily="34" charset="0"/>
                <a:ea typeface="Sans Serif Collection" panose="020B0502040504020204" pitchFamily="34" charset="0"/>
                <a:cs typeface="Helvetica" panose="020B0604020202020204" pitchFamily="34" charset="0"/>
              </a:rPr>
              <a:t>Proceedings F</a:t>
            </a:r>
            <a:endParaRPr lang="en-US" sz="2800" kern="100" dirty="0">
              <a:latin typeface="Helvetica" panose="020B0604020202020204" pitchFamily="34" charset="0"/>
              <a:ea typeface="Sans Serif Collection" panose="020B0502040504020204" pitchFamily="34" charset="0"/>
              <a:cs typeface="Helvetica" panose="020B0604020202020204" pitchFamily="34" charset="0"/>
            </a:endParaRPr>
          </a:p>
          <a:p>
            <a:pPr marL="625475" indent="-457200">
              <a:buFont typeface="+mj-lt"/>
              <a:buAutoNum type="arabicPeriod"/>
              <a:defRPr sz="3600">
                <a:solidFill>
                  <a:srgbClr val="000000"/>
                </a:solidFill>
              </a:defRPr>
            </a:pPr>
            <a:r>
              <a:rPr lang="en-US" sz="2800" kern="100" dirty="0">
                <a:latin typeface="Helvetica" panose="020B0604020202020204" pitchFamily="34" charset="0"/>
                <a:ea typeface="Sans Serif Collection" panose="020B0502040504020204" pitchFamily="34" charset="0"/>
                <a:cs typeface="Helvetica" panose="020B0604020202020204" pitchFamily="34" charset="0"/>
              </a:rPr>
              <a:t>Thesis </a:t>
            </a:r>
          </a:p>
          <a:p>
            <a:pPr marL="625475" indent="-457200">
              <a:buFont typeface="+mj-lt"/>
              <a:buAutoNum type="arabicPeriod"/>
              <a:defRPr sz="3600">
                <a:solidFill>
                  <a:srgbClr val="000000"/>
                </a:solidFill>
              </a:defRPr>
            </a:pPr>
            <a:r>
              <a:rPr lang="en-US" sz="2800" kern="100" dirty="0">
                <a:effectLst/>
                <a:latin typeface="Helvetica" panose="020B0604020202020204" pitchFamily="34" charset="0"/>
                <a:ea typeface="Sans Serif Collection" panose="020B0502040504020204" pitchFamily="34" charset="0"/>
                <a:cs typeface="Helvetica" panose="020B0604020202020204" pitchFamily="34" charset="0"/>
              </a:rPr>
              <a:t>Dissertation</a:t>
            </a:r>
          </a:p>
          <a:p>
            <a:pPr marL="625475" indent="-457200">
              <a:buFont typeface="+mj-lt"/>
              <a:buAutoNum type="arabicPeriod"/>
              <a:defRPr sz="3600">
                <a:solidFill>
                  <a:srgbClr val="000000"/>
                </a:solidFill>
              </a:defRPr>
            </a:pPr>
            <a:r>
              <a:rPr lang="en-US" sz="2800" kern="100" dirty="0">
                <a:latin typeface="Helvetica" panose="020B0604020202020204" pitchFamily="34" charset="0"/>
                <a:ea typeface="Sans Serif Collection" panose="020B0502040504020204" pitchFamily="34" charset="0"/>
                <a:cs typeface="Helvetica" panose="020B0604020202020204" pitchFamily="34" charset="0"/>
              </a:rPr>
              <a:t>Research Report</a:t>
            </a:r>
            <a:endParaRPr lang="en-ID" sz="2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B788D2A5-ECA4-B558-503B-516D3F6EE5DA}"/>
              </a:ext>
            </a:extLst>
          </p:cNvPr>
          <p:cNvSpPr txBox="1"/>
          <p:nvPr/>
        </p:nvSpPr>
        <p:spPr>
          <a:xfrm>
            <a:off x="14663450" y="23817979"/>
            <a:ext cx="5732992" cy="5262979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>
              <a:defRPr sz="3600">
                <a:solidFill>
                  <a:srgbClr val="000000"/>
                </a:solidFill>
              </a:defRPr>
            </a:pPr>
            <a:r>
              <a:rPr lang="en-US" sz="2800" b="1" dirty="0" err="1">
                <a:latin typeface="Helvetica" panose="020B0604020202020204" pitchFamily="34" charset="0"/>
                <a:ea typeface="Sans Serif Collection" panose="020B0502040504020204" pitchFamily="34" charset="0"/>
                <a:cs typeface="Helvetica" panose="020B0604020202020204" pitchFamily="34" charset="0"/>
              </a:rPr>
              <a:t>Referensi</a:t>
            </a:r>
            <a:r>
              <a:rPr lang="en-US" sz="2800" b="1" dirty="0">
                <a:latin typeface="Helvetica" panose="020B0604020202020204" pitchFamily="34" charset="0"/>
                <a:ea typeface="Sans Serif Collection" panose="020B0502040504020204" pitchFamily="34" charset="0"/>
                <a:cs typeface="Helvetica" panose="020B0604020202020204" pitchFamily="34" charset="0"/>
              </a:rPr>
              <a:t>:</a:t>
            </a:r>
          </a:p>
          <a:p>
            <a:pPr marL="625475" indent="-457200">
              <a:buFont typeface="+mj-lt"/>
              <a:buAutoNum type="arabicPeriod"/>
              <a:defRPr sz="3600">
                <a:solidFill>
                  <a:srgbClr val="000000"/>
                </a:solidFill>
              </a:defRPr>
            </a:pPr>
            <a:r>
              <a:rPr lang="en-US" sz="2800" kern="100" dirty="0">
                <a:latin typeface="Helvetica" panose="020B0604020202020204" pitchFamily="34" charset="0"/>
                <a:ea typeface="Sans Serif Collection" panose="020B0502040504020204" pitchFamily="34" charset="0"/>
                <a:cs typeface="Helvetica" panose="020B0604020202020204" pitchFamily="34" charset="0"/>
              </a:rPr>
              <a:t>Article from Journal A</a:t>
            </a:r>
          </a:p>
          <a:p>
            <a:pPr marL="625475" indent="-457200">
              <a:buFont typeface="+mj-lt"/>
              <a:buAutoNum type="arabicPeriod"/>
              <a:defRPr sz="3600">
                <a:solidFill>
                  <a:srgbClr val="000000"/>
                </a:solidFill>
              </a:defRPr>
            </a:pPr>
            <a:r>
              <a:rPr lang="en-US" sz="2800" kern="100" dirty="0">
                <a:latin typeface="Helvetica" panose="020B0604020202020204" pitchFamily="34" charset="0"/>
                <a:ea typeface="Sans Serif Collection" panose="020B0502040504020204" pitchFamily="34" charset="0"/>
                <a:cs typeface="Helvetica" panose="020B0604020202020204" pitchFamily="34" charset="0"/>
              </a:rPr>
              <a:t>Article from Journal B</a:t>
            </a:r>
          </a:p>
          <a:p>
            <a:pPr marL="625475" indent="-457200">
              <a:buFont typeface="+mj-lt"/>
              <a:buAutoNum type="arabicPeriod"/>
              <a:defRPr sz="3600">
                <a:solidFill>
                  <a:srgbClr val="000000"/>
                </a:solidFill>
              </a:defRPr>
            </a:pPr>
            <a:r>
              <a:rPr lang="en-US" sz="2800" kern="100" dirty="0">
                <a:latin typeface="Helvetica" panose="020B0604020202020204" pitchFamily="34" charset="0"/>
                <a:ea typeface="Sans Serif Collection" panose="020B0502040504020204" pitchFamily="34" charset="0"/>
                <a:cs typeface="Helvetica" panose="020B0604020202020204" pitchFamily="34" charset="0"/>
              </a:rPr>
              <a:t>Article from Journal C</a:t>
            </a:r>
          </a:p>
          <a:p>
            <a:pPr marL="625475" indent="-457200">
              <a:buFont typeface="+mj-lt"/>
              <a:buAutoNum type="arabicPeriod"/>
              <a:defRPr sz="3600">
                <a:solidFill>
                  <a:srgbClr val="000000"/>
                </a:solidFill>
              </a:defRPr>
            </a:pPr>
            <a:r>
              <a:rPr lang="en-US" sz="2800" kern="100" dirty="0">
                <a:latin typeface="Helvetica" panose="020B0604020202020204" pitchFamily="34" charset="0"/>
                <a:ea typeface="Sans Serif Collection" panose="020B0502040504020204" pitchFamily="34" charset="0"/>
                <a:cs typeface="Helvetica" panose="020B0604020202020204" pitchFamily="34" charset="0"/>
              </a:rPr>
              <a:t>Article from Journal D</a:t>
            </a:r>
          </a:p>
          <a:p>
            <a:pPr marL="625475" indent="-457200">
              <a:buFont typeface="+mj-lt"/>
              <a:buAutoNum type="arabicPeriod"/>
              <a:defRPr sz="3600">
                <a:solidFill>
                  <a:srgbClr val="000000"/>
                </a:solidFill>
              </a:defRPr>
            </a:pPr>
            <a:r>
              <a:rPr lang="en-US" sz="2800" kern="100" dirty="0">
                <a:latin typeface="Helvetica" panose="020B0604020202020204" pitchFamily="34" charset="0"/>
                <a:ea typeface="Sans Serif Collection" panose="020B0502040504020204" pitchFamily="34" charset="0"/>
                <a:cs typeface="Helvetica" panose="020B0604020202020204" pitchFamily="34" charset="0"/>
              </a:rPr>
              <a:t>Article from Journal E</a:t>
            </a:r>
          </a:p>
          <a:p>
            <a:pPr marL="625475" indent="-457200">
              <a:buFont typeface="+mj-lt"/>
              <a:buAutoNum type="arabicPeriod"/>
              <a:defRPr sz="3600">
                <a:solidFill>
                  <a:srgbClr val="000000"/>
                </a:solidFill>
              </a:defRPr>
            </a:pPr>
            <a:r>
              <a:rPr lang="en-US" sz="2800" kern="100" dirty="0">
                <a:latin typeface="Helvetica" panose="020B0604020202020204" pitchFamily="34" charset="0"/>
                <a:ea typeface="Sans Serif Collection" panose="020B0502040504020204" pitchFamily="34" charset="0"/>
                <a:cs typeface="Helvetica" panose="020B0604020202020204" pitchFamily="34" charset="0"/>
              </a:rPr>
              <a:t>Article from Journal F</a:t>
            </a:r>
          </a:p>
          <a:p>
            <a:pPr marL="625475" indent="-457200">
              <a:buFont typeface="+mj-lt"/>
              <a:buAutoNum type="arabicPeriod"/>
              <a:defRPr sz="3600">
                <a:solidFill>
                  <a:srgbClr val="000000"/>
                </a:solidFill>
              </a:defRPr>
            </a:pPr>
            <a:r>
              <a:rPr lang="en-US" sz="2800" kern="100" dirty="0">
                <a:latin typeface="Helvetica" panose="020B0604020202020204" pitchFamily="34" charset="0"/>
                <a:ea typeface="Sans Serif Collection" panose="020B0502040504020204" pitchFamily="34" charset="0"/>
                <a:cs typeface="Helvetica" panose="020B0604020202020204" pitchFamily="34" charset="0"/>
              </a:rPr>
              <a:t>Article from Journal G</a:t>
            </a:r>
          </a:p>
          <a:p>
            <a:pPr marL="625475" indent="-457200">
              <a:buFont typeface="+mj-lt"/>
              <a:buAutoNum type="arabicPeriod"/>
              <a:defRPr sz="3600">
                <a:solidFill>
                  <a:srgbClr val="000000"/>
                </a:solidFill>
              </a:defRPr>
            </a:pPr>
            <a:r>
              <a:rPr lang="en-US" sz="2800" kern="100" dirty="0">
                <a:latin typeface="Helvetica" panose="020B0604020202020204" pitchFamily="34" charset="0"/>
                <a:ea typeface="Sans Serif Collection" panose="020B0502040504020204" pitchFamily="34" charset="0"/>
                <a:cs typeface="Helvetica" panose="020B0604020202020204" pitchFamily="34" charset="0"/>
              </a:rPr>
              <a:t>Article from Journal H</a:t>
            </a:r>
          </a:p>
          <a:p>
            <a:pPr marL="625475" indent="-457200">
              <a:buFont typeface="+mj-lt"/>
              <a:buAutoNum type="arabicPeriod"/>
              <a:defRPr sz="3600">
                <a:solidFill>
                  <a:srgbClr val="000000"/>
                </a:solidFill>
              </a:defRPr>
            </a:pPr>
            <a:r>
              <a:rPr lang="en-US" sz="2800" kern="100" dirty="0">
                <a:latin typeface="Helvetica" panose="020B0604020202020204" pitchFamily="34" charset="0"/>
                <a:ea typeface="Sans Serif Collection" panose="020B0502040504020204" pitchFamily="34" charset="0"/>
                <a:cs typeface="Helvetica" panose="020B0604020202020204" pitchFamily="34" charset="0"/>
              </a:rPr>
              <a:t>Article from Journal I</a:t>
            </a:r>
          </a:p>
          <a:p>
            <a:pPr marL="625475" indent="-457200">
              <a:buFont typeface="+mj-lt"/>
              <a:buAutoNum type="arabicPeriod"/>
              <a:defRPr sz="3600">
                <a:solidFill>
                  <a:srgbClr val="000000"/>
                </a:solidFill>
              </a:defRPr>
            </a:pPr>
            <a:r>
              <a:rPr lang="en-US" sz="2800" kern="100" dirty="0">
                <a:latin typeface="Helvetica" panose="020B0604020202020204" pitchFamily="34" charset="0"/>
                <a:ea typeface="Sans Serif Collection" panose="020B0502040504020204" pitchFamily="34" charset="0"/>
                <a:cs typeface="Helvetica" panose="020B0604020202020204" pitchFamily="34" charset="0"/>
              </a:rPr>
              <a:t>Article from Journal J</a:t>
            </a:r>
          </a:p>
          <a:p>
            <a:pPr marL="625475" indent="-457200">
              <a:buFont typeface="+mj-lt"/>
              <a:buAutoNum type="arabicPeriod"/>
              <a:defRPr sz="3600">
                <a:solidFill>
                  <a:srgbClr val="000000"/>
                </a:solidFill>
              </a:defRPr>
            </a:pPr>
            <a:r>
              <a:rPr lang="en-US" sz="2800" kern="100" dirty="0">
                <a:latin typeface="Helvetica" panose="020B0604020202020204" pitchFamily="34" charset="0"/>
                <a:ea typeface="Sans Serif Collection" panose="020B0502040504020204" pitchFamily="34" charset="0"/>
                <a:cs typeface="Helvetica" panose="020B0604020202020204" pitchFamily="34" charset="0"/>
              </a:rPr>
              <a:t>Article from Journal K</a:t>
            </a:r>
          </a:p>
        </p:txBody>
      </p:sp>
      <p:pic>
        <p:nvPicPr>
          <p:cNvPr id="19" name="Picture 18" descr="A black and white logo with white text&#10;&#10;Description automatically generated">
            <a:extLst>
              <a:ext uri="{FF2B5EF4-FFF2-40B4-BE49-F238E27FC236}">
                <a16:creationId xmlns:a16="http://schemas.microsoft.com/office/drawing/2014/main" id="{95072CC0-024F-D1EC-BF1D-8EBEB9763CD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9018" y="335978"/>
            <a:ext cx="1747850" cy="202884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77</TotalTime>
  <Words>356</Words>
  <Application>Microsoft Office PowerPoint</Application>
  <PresentationFormat>Custom</PresentationFormat>
  <Paragraphs>61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Aptos</vt:lpstr>
      <vt:lpstr>Arial</vt:lpstr>
      <vt:lpstr>Calibri</vt:lpstr>
      <vt:lpstr>Helvetica</vt:lpstr>
      <vt:lpstr>Symbol</vt:lpstr>
      <vt:lpstr>Office Theme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Wahyul Syafei</cp:lastModifiedBy>
  <cp:revision>2</cp:revision>
  <dcterms:created xsi:type="dcterms:W3CDTF">2013-01-27T09:14:16Z</dcterms:created>
  <dcterms:modified xsi:type="dcterms:W3CDTF">2025-01-02T07:04:22Z</dcterms:modified>
  <cp:category/>
</cp:coreProperties>
</file>